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64" r:id="rId4"/>
    <p:sldId id="263" r:id="rId5"/>
    <p:sldId id="262" r:id="rId6"/>
    <p:sldId id="259" r:id="rId7"/>
    <p:sldId id="260" r:id="rId8"/>
    <p:sldId id="298" r:id="rId9"/>
    <p:sldId id="261" r:id="rId10"/>
    <p:sldId id="265" r:id="rId11"/>
    <p:sldId id="266" r:id="rId12"/>
    <p:sldId id="267" r:id="rId13"/>
    <p:sldId id="268" r:id="rId14"/>
    <p:sldId id="269" r:id="rId15"/>
    <p:sldId id="270" r:id="rId16"/>
    <p:sldId id="296" r:id="rId17"/>
    <p:sldId id="297" r:id="rId18"/>
    <p:sldId id="272" r:id="rId19"/>
    <p:sldId id="299" r:id="rId20"/>
    <p:sldId id="275" r:id="rId21"/>
    <p:sldId id="301" r:id="rId22"/>
    <p:sldId id="302" r:id="rId23"/>
    <p:sldId id="287" r:id="rId24"/>
    <p:sldId id="273" r:id="rId25"/>
    <p:sldId id="274" r:id="rId26"/>
    <p:sldId id="276" r:id="rId27"/>
    <p:sldId id="277" r:id="rId28"/>
    <p:sldId id="278" r:id="rId29"/>
    <p:sldId id="280" r:id="rId30"/>
    <p:sldId id="281" r:id="rId31"/>
    <p:sldId id="279" r:id="rId32"/>
    <p:sldId id="282" r:id="rId33"/>
    <p:sldId id="283" r:id="rId34"/>
    <p:sldId id="284" r:id="rId35"/>
    <p:sldId id="285" r:id="rId3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42" autoAdjust="0"/>
    <p:restoredTop sz="94660"/>
  </p:normalViewPr>
  <p:slideViewPr>
    <p:cSldViewPr>
      <p:cViewPr varScale="1">
        <p:scale>
          <a:sx n="83" d="100"/>
          <a:sy n="83" d="100"/>
        </p:scale>
        <p:origin x="1454" y="6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458323-1471-45EB-B412-E4C819ED9D2C}" type="doc">
      <dgm:prSet loTypeId="urn:microsoft.com/office/officeart/2009/3/layout/HorizontalOrganizationChart" loCatId="hierarchy" qsTypeId="urn:microsoft.com/office/officeart/2005/8/quickstyle/simple1" qsCatId="simple" csTypeId="urn:microsoft.com/office/officeart/2005/8/colors/accent1_2" csCatId="accent1" phldr="1"/>
      <dgm:spPr/>
      <dgm:t>
        <a:bodyPr/>
        <a:lstStyle/>
        <a:p>
          <a:endParaRPr lang="zh-CN" altLang="en-US"/>
        </a:p>
      </dgm:t>
    </dgm:pt>
    <dgm:pt modelId="{8023F477-3485-4EC4-8D8F-89C4254052E6}">
      <dgm:prSet phldrT="[文本]" custT="1"/>
      <dgm:spPr/>
      <dgm:t>
        <a:bodyPr vert="horz"/>
        <a:lstStyle/>
        <a:p>
          <a:r>
            <a:rPr lang="zh-CN" altLang="en-US" sz="2000" dirty="0" smtClean="0"/>
            <a:t>希腊系统</a:t>
          </a:r>
          <a:endParaRPr lang="zh-CN" altLang="en-US" sz="2000" dirty="0"/>
        </a:p>
      </dgm:t>
    </dgm:pt>
    <dgm:pt modelId="{874A7E4F-EFBA-45EC-BC94-441E0FD14B07}" type="parTrans" cxnId="{9ADCC03E-7E5E-42D2-9250-A0BD2A6D4E6C}">
      <dgm:prSet/>
      <dgm:spPr/>
      <dgm:t>
        <a:bodyPr/>
        <a:lstStyle/>
        <a:p>
          <a:endParaRPr lang="zh-CN" altLang="en-US" sz="4800"/>
        </a:p>
      </dgm:t>
    </dgm:pt>
    <dgm:pt modelId="{8A25E89C-DCD2-4256-BB6E-05B860B13F08}" type="sibTrans" cxnId="{9ADCC03E-7E5E-42D2-9250-A0BD2A6D4E6C}">
      <dgm:prSet/>
      <dgm:spPr/>
      <dgm:t>
        <a:bodyPr/>
        <a:lstStyle/>
        <a:p>
          <a:endParaRPr lang="zh-CN" altLang="en-US" sz="4800"/>
        </a:p>
      </dgm:t>
    </dgm:pt>
    <dgm:pt modelId="{85DEC87F-A2F2-4EB3-836D-A291F3BA37C3}">
      <dgm:prSet phldrT="[文本]" custT="1"/>
      <dgm:spPr/>
      <dgm:t>
        <a:bodyPr/>
        <a:lstStyle/>
        <a:p>
          <a:r>
            <a:rPr lang="zh-CN" altLang="en-US" sz="2000" dirty="0" smtClean="0"/>
            <a:t>奥德修斯谱系</a:t>
          </a:r>
          <a:endParaRPr lang="zh-CN" altLang="en-US" sz="2000" dirty="0"/>
        </a:p>
      </dgm:t>
    </dgm:pt>
    <dgm:pt modelId="{7F3563A0-015F-44D6-B238-27BCB12C70F7}" type="parTrans" cxnId="{2AA8A047-FC3A-45C8-A10E-5DF154568186}">
      <dgm:prSet/>
      <dgm:spPr/>
      <dgm:t>
        <a:bodyPr/>
        <a:lstStyle/>
        <a:p>
          <a:endParaRPr lang="zh-CN" altLang="en-US" sz="4800"/>
        </a:p>
      </dgm:t>
    </dgm:pt>
    <dgm:pt modelId="{FBA1CC23-0436-40E0-9CA0-88B3412A03A5}" type="sibTrans" cxnId="{2AA8A047-FC3A-45C8-A10E-5DF154568186}">
      <dgm:prSet/>
      <dgm:spPr/>
      <dgm:t>
        <a:bodyPr/>
        <a:lstStyle/>
        <a:p>
          <a:endParaRPr lang="zh-CN" altLang="en-US" sz="4800"/>
        </a:p>
      </dgm:t>
    </dgm:pt>
    <dgm:pt modelId="{A1689B91-7DA3-4762-A20B-CC7F7E48374A}">
      <dgm:prSet phldrT="[文本]" custT="1"/>
      <dgm:spPr/>
      <dgm:t>
        <a:bodyPr/>
        <a:lstStyle/>
        <a:p>
          <a:r>
            <a:rPr lang="zh-CN" altLang="en-US" sz="2000" dirty="0" smtClean="0"/>
            <a:t>埃涅阿斯谱系</a:t>
          </a:r>
          <a:endParaRPr lang="zh-CN" altLang="en-US" sz="2000" dirty="0"/>
        </a:p>
      </dgm:t>
    </dgm:pt>
    <dgm:pt modelId="{4845E26C-EE78-4508-B2F9-016E762A66D0}" type="parTrans" cxnId="{E5309A9D-9D7B-4BDA-B210-28B281F7EBD7}">
      <dgm:prSet/>
      <dgm:spPr/>
      <dgm:t>
        <a:bodyPr/>
        <a:lstStyle/>
        <a:p>
          <a:endParaRPr lang="zh-CN" altLang="en-US" sz="4800"/>
        </a:p>
      </dgm:t>
    </dgm:pt>
    <dgm:pt modelId="{0AF3B87C-E546-4EB4-A684-8AB5BDFE8A61}" type="sibTrans" cxnId="{E5309A9D-9D7B-4BDA-B210-28B281F7EBD7}">
      <dgm:prSet/>
      <dgm:spPr/>
      <dgm:t>
        <a:bodyPr/>
        <a:lstStyle/>
        <a:p>
          <a:endParaRPr lang="zh-CN" altLang="en-US" sz="4800"/>
        </a:p>
      </dgm:t>
    </dgm:pt>
    <dgm:pt modelId="{903B2C7B-D340-4D7D-9B95-85F9872D604D}">
      <dgm:prSet phldrT="[文本]" custT="1"/>
      <dgm:spPr/>
      <dgm:t>
        <a:bodyPr vert="horz"/>
        <a:lstStyle/>
        <a:p>
          <a:r>
            <a:rPr lang="zh-CN" altLang="en-US" sz="2000" dirty="0" smtClean="0"/>
            <a:t>本地系统</a:t>
          </a:r>
          <a:r>
            <a:rPr lang="en-US" altLang="zh-CN" sz="2000" dirty="0" smtClean="0"/>
            <a:t/>
          </a:r>
          <a:br>
            <a:rPr lang="en-US" altLang="zh-CN" sz="2000" dirty="0" smtClean="0"/>
          </a:br>
          <a:r>
            <a:rPr lang="zh-CN" altLang="en-US" sz="2000" dirty="0" smtClean="0"/>
            <a:t>（罗穆路斯）</a:t>
          </a:r>
          <a:endParaRPr lang="zh-CN" altLang="en-US" sz="2000" dirty="0"/>
        </a:p>
      </dgm:t>
    </dgm:pt>
    <dgm:pt modelId="{45ADD6F8-AB44-4F0D-99F7-0AE588AF1D8D}" type="parTrans" cxnId="{3B74BB1E-68B4-4ABE-A883-86D94B38FEFF}">
      <dgm:prSet/>
      <dgm:spPr/>
      <dgm:t>
        <a:bodyPr/>
        <a:lstStyle/>
        <a:p>
          <a:endParaRPr lang="zh-CN" altLang="en-US" sz="4800"/>
        </a:p>
      </dgm:t>
    </dgm:pt>
    <dgm:pt modelId="{84BD327D-171D-4927-93C7-54B34918C702}" type="sibTrans" cxnId="{3B74BB1E-68B4-4ABE-A883-86D94B38FEFF}">
      <dgm:prSet/>
      <dgm:spPr/>
      <dgm:t>
        <a:bodyPr/>
        <a:lstStyle/>
        <a:p>
          <a:endParaRPr lang="zh-CN" altLang="en-US" sz="4800"/>
        </a:p>
      </dgm:t>
    </dgm:pt>
    <dgm:pt modelId="{C1E82B74-4BD5-43BB-9B2A-31A80C7CD540}">
      <dgm:prSet phldrT="[文本]" custT="1"/>
      <dgm:spPr/>
      <dgm:t>
        <a:bodyPr vert="horz"/>
        <a:lstStyle/>
        <a:p>
          <a:r>
            <a:rPr lang="zh-CN" altLang="en-US" sz="2000" dirty="0" smtClean="0"/>
            <a:t>狼神崇拜</a:t>
          </a:r>
          <a:r>
            <a:rPr lang="en-US" altLang="zh-CN" sz="2000" dirty="0" smtClean="0"/>
            <a:t/>
          </a:r>
          <a:br>
            <a:rPr lang="en-US" altLang="zh-CN" sz="2000" dirty="0" smtClean="0"/>
          </a:br>
          <a:r>
            <a:rPr lang="zh-CN" altLang="en-US" sz="2000" dirty="0" smtClean="0"/>
            <a:t>前</a:t>
          </a:r>
          <a:r>
            <a:rPr lang="en-US" altLang="zh-CN" sz="2000" dirty="0" smtClean="0"/>
            <a:t>5</a:t>
          </a:r>
          <a:r>
            <a:rPr lang="zh-CN" altLang="en-US" sz="2000" dirty="0" smtClean="0"/>
            <a:t>世纪伊特鲁利亚雕塑，单狼、母狼单婴</a:t>
          </a:r>
          <a:endParaRPr lang="zh-CN" altLang="en-US" sz="2000" dirty="0"/>
        </a:p>
      </dgm:t>
    </dgm:pt>
    <dgm:pt modelId="{6F981502-5353-4DB6-A455-5A9D288F6EBD}" type="parTrans" cxnId="{DA55DB37-B60D-4389-80BE-F1D214B8A26E}">
      <dgm:prSet/>
      <dgm:spPr/>
      <dgm:t>
        <a:bodyPr/>
        <a:lstStyle/>
        <a:p>
          <a:endParaRPr lang="zh-CN" altLang="en-US" sz="4800"/>
        </a:p>
      </dgm:t>
    </dgm:pt>
    <dgm:pt modelId="{9CE95E18-A987-4994-9E43-3E3BB7CC07CC}" type="sibTrans" cxnId="{DA55DB37-B60D-4389-80BE-F1D214B8A26E}">
      <dgm:prSet/>
      <dgm:spPr/>
      <dgm:t>
        <a:bodyPr/>
        <a:lstStyle/>
        <a:p>
          <a:endParaRPr lang="zh-CN" altLang="en-US" sz="4800"/>
        </a:p>
      </dgm:t>
    </dgm:pt>
    <dgm:pt modelId="{31CFCD77-461C-4A5C-98AC-67E337204ADD}">
      <dgm:prSet phldrT="[文本]" custT="1"/>
      <dgm:spPr/>
      <dgm:t>
        <a:bodyPr/>
        <a:lstStyle/>
        <a:p>
          <a:r>
            <a:rPr lang="zh-CN" altLang="en-US" sz="2000" dirty="0" smtClean="0"/>
            <a:t>拉丁努斯</a:t>
          </a:r>
          <a:r>
            <a:rPr lang="en-US" altLang="zh-CN" sz="2000" dirty="0" smtClean="0"/>
            <a:t/>
          </a:r>
          <a:br>
            <a:rPr lang="en-US" altLang="zh-CN" sz="2000" dirty="0" smtClean="0"/>
          </a:br>
          <a:r>
            <a:rPr lang="zh-CN" altLang="en-US" sz="2000" dirty="0" smtClean="0"/>
            <a:t>神谱，前</a:t>
          </a:r>
          <a:r>
            <a:rPr lang="en-US" altLang="zh-CN" sz="2000" dirty="0" smtClean="0"/>
            <a:t>8</a:t>
          </a:r>
          <a:r>
            <a:rPr lang="zh-CN" altLang="en-US" sz="2000" dirty="0" smtClean="0"/>
            <a:t>世纪</a:t>
          </a:r>
          <a:endParaRPr lang="zh-CN" altLang="en-US" sz="2000" dirty="0"/>
        </a:p>
      </dgm:t>
    </dgm:pt>
    <dgm:pt modelId="{9E20FE0B-004E-4FF9-8201-F42F927CF067}" type="parTrans" cxnId="{14E456A9-B1F6-426B-B9A6-6352CA7D1D92}">
      <dgm:prSet/>
      <dgm:spPr/>
      <dgm:t>
        <a:bodyPr/>
        <a:lstStyle/>
        <a:p>
          <a:endParaRPr lang="zh-CN" altLang="en-US" sz="4800"/>
        </a:p>
      </dgm:t>
    </dgm:pt>
    <dgm:pt modelId="{4CF22B86-4BEE-4ACF-9E31-7A2A8AD6A10E}" type="sibTrans" cxnId="{14E456A9-B1F6-426B-B9A6-6352CA7D1D92}">
      <dgm:prSet/>
      <dgm:spPr/>
      <dgm:t>
        <a:bodyPr/>
        <a:lstStyle/>
        <a:p>
          <a:endParaRPr lang="zh-CN" altLang="en-US" sz="4800"/>
        </a:p>
      </dgm:t>
    </dgm:pt>
    <dgm:pt modelId="{EEF903EC-9A8E-4177-BDF4-3693B428DEFA}">
      <dgm:prSet phldrT="[文本]" custT="1"/>
      <dgm:spPr/>
      <dgm:t>
        <a:bodyPr/>
        <a:lstStyle/>
        <a:p>
          <a:r>
            <a:rPr lang="en-US" altLang="zh-CN" sz="2000" dirty="0" err="1" smtClean="0"/>
            <a:t>Italus</a:t>
          </a:r>
          <a:r>
            <a:rPr lang="zh-CN" altLang="en-US" sz="2000" dirty="0" smtClean="0"/>
            <a:t>、</a:t>
          </a:r>
          <a:r>
            <a:rPr lang="en-US" altLang="zh-CN" sz="2000" dirty="0" err="1" smtClean="0"/>
            <a:t>Romanos</a:t>
          </a:r>
          <a:r>
            <a:rPr lang="en-US" altLang="zh-CN" sz="2000" dirty="0" smtClean="0"/>
            <a:t/>
          </a:r>
          <a:br>
            <a:rPr lang="en-US" altLang="zh-CN" sz="2000" dirty="0" smtClean="0"/>
          </a:br>
          <a:r>
            <a:rPr lang="zh-CN" altLang="en-US" sz="2000" dirty="0" smtClean="0"/>
            <a:t>前</a:t>
          </a:r>
          <a:r>
            <a:rPr lang="en-US" altLang="zh-CN" sz="2000" dirty="0" smtClean="0"/>
            <a:t>4</a:t>
          </a:r>
          <a:r>
            <a:rPr lang="zh-CN" altLang="en-US" sz="2000" dirty="0" smtClean="0"/>
            <a:t>世纪</a:t>
          </a:r>
          <a:endParaRPr lang="zh-CN" altLang="en-US" sz="2000" dirty="0"/>
        </a:p>
      </dgm:t>
    </dgm:pt>
    <dgm:pt modelId="{E511B2F1-B2D5-47E5-9B06-01D2CC5B97B8}" type="parTrans" cxnId="{1D904A0F-E104-48D3-9121-5913A484D59E}">
      <dgm:prSet/>
      <dgm:spPr/>
      <dgm:t>
        <a:bodyPr/>
        <a:lstStyle/>
        <a:p>
          <a:endParaRPr lang="zh-CN" altLang="en-US" sz="4800"/>
        </a:p>
      </dgm:t>
    </dgm:pt>
    <dgm:pt modelId="{08F22C37-BD7D-4BF1-AC3A-D50AB9D46476}" type="sibTrans" cxnId="{1D904A0F-E104-48D3-9121-5913A484D59E}">
      <dgm:prSet/>
      <dgm:spPr/>
      <dgm:t>
        <a:bodyPr/>
        <a:lstStyle/>
        <a:p>
          <a:endParaRPr lang="zh-CN" altLang="en-US" sz="4800"/>
        </a:p>
      </dgm:t>
    </dgm:pt>
    <dgm:pt modelId="{07ED83A0-27C1-4341-A686-B96293FFB8CA}">
      <dgm:prSet phldrT="[文本]" custT="1"/>
      <dgm:spPr/>
      <dgm:t>
        <a:bodyPr/>
        <a:lstStyle/>
        <a:p>
          <a:r>
            <a:rPr lang="zh-CN" altLang="en-US" sz="2000" dirty="0" smtClean="0"/>
            <a:t>罗玛烧船</a:t>
          </a:r>
          <a:r>
            <a:rPr lang="en-US" altLang="zh-CN" sz="2000" dirty="0" smtClean="0"/>
            <a:t/>
          </a:r>
          <a:br>
            <a:rPr lang="en-US" altLang="zh-CN" sz="2000" dirty="0" smtClean="0"/>
          </a:br>
          <a:r>
            <a:rPr lang="zh-CN" altLang="en-US" sz="2000" dirty="0" smtClean="0"/>
            <a:t>前</a:t>
          </a:r>
          <a:r>
            <a:rPr lang="en-US" altLang="zh-CN" sz="2000" dirty="0" smtClean="0"/>
            <a:t>430</a:t>
          </a:r>
          <a:r>
            <a:rPr lang="zh-CN" altLang="en-US" sz="2000" dirty="0" smtClean="0"/>
            <a:t>年希腊</a:t>
          </a:r>
          <a:endParaRPr lang="zh-CN" altLang="en-US" sz="2000" dirty="0"/>
        </a:p>
      </dgm:t>
    </dgm:pt>
    <dgm:pt modelId="{9AC20498-B8FC-45AB-9BCE-372291FD544D}" type="parTrans" cxnId="{E4930F76-0C9F-436B-B5D3-BE4DA522AC3B}">
      <dgm:prSet/>
      <dgm:spPr/>
      <dgm:t>
        <a:bodyPr/>
        <a:lstStyle/>
        <a:p>
          <a:endParaRPr lang="zh-CN" altLang="en-US" sz="4800"/>
        </a:p>
      </dgm:t>
    </dgm:pt>
    <dgm:pt modelId="{F6753DD9-D3BC-4EB6-8816-8484500C77C0}" type="sibTrans" cxnId="{E4930F76-0C9F-436B-B5D3-BE4DA522AC3B}">
      <dgm:prSet/>
      <dgm:spPr/>
      <dgm:t>
        <a:bodyPr/>
        <a:lstStyle/>
        <a:p>
          <a:endParaRPr lang="zh-CN" altLang="en-US" sz="4800"/>
        </a:p>
      </dgm:t>
    </dgm:pt>
    <dgm:pt modelId="{48BF5FA1-E973-4A15-8BEE-844A887236FA}">
      <dgm:prSet phldrT="[文本]" custT="1"/>
      <dgm:spPr/>
      <dgm:t>
        <a:bodyPr/>
        <a:lstStyle/>
        <a:p>
          <a:r>
            <a:rPr lang="zh-CN" altLang="en-US" sz="2000" dirty="0" smtClean="0"/>
            <a:t>埃涅阿斯、拉维尼娅联姻</a:t>
          </a:r>
          <a:r>
            <a:rPr lang="en-US" altLang="zh-CN" sz="2000" dirty="0" smtClean="0"/>
            <a:t/>
          </a:r>
          <a:br>
            <a:rPr lang="en-US" altLang="zh-CN" sz="2000" dirty="0" smtClean="0"/>
          </a:br>
          <a:r>
            <a:rPr lang="zh-CN" altLang="en-US" sz="2000" dirty="0" smtClean="0"/>
            <a:t>前</a:t>
          </a:r>
          <a:r>
            <a:rPr lang="en-US" altLang="zh-CN" sz="2000" dirty="0" smtClean="0"/>
            <a:t>4</a:t>
          </a:r>
          <a:r>
            <a:rPr lang="zh-CN" altLang="en-US" sz="2000" dirty="0" smtClean="0"/>
            <a:t>世纪亚历山大里亚</a:t>
          </a:r>
          <a:endParaRPr lang="zh-CN" altLang="en-US" sz="2000" dirty="0"/>
        </a:p>
      </dgm:t>
    </dgm:pt>
    <dgm:pt modelId="{C6D3231D-CAC4-4250-A82C-749FAD54CAA9}" type="parTrans" cxnId="{14BBAFE5-8305-489B-ABD5-F30185B5C8BD}">
      <dgm:prSet/>
      <dgm:spPr/>
      <dgm:t>
        <a:bodyPr/>
        <a:lstStyle/>
        <a:p>
          <a:endParaRPr lang="zh-CN" altLang="en-US" sz="4800"/>
        </a:p>
      </dgm:t>
    </dgm:pt>
    <dgm:pt modelId="{81A9681B-5891-4209-9D06-24517AF14E5E}" type="sibTrans" cxnId="{14BBAFE5-8305-489B-ABD5-F30185B5C8BD}">
      <dgm:prSet/>
      <dgm:spPr/>
      <dgm:t>
        <a:bodyPr/>
        <a:lstStyle/>
        <a:p>
          <a:endParaRPr lang="zh-CN" altLang="en-US" sz="4800"/>
        </a:p>
      </dgm:t>
    </dgm:pt>
    <dgm:pt modelId="{A25A446F-B96A-43CD-9B42-CC6FD27E9815}">
      <dgm:prSet phldrT="[文本]" custT="1"/>
      <dgm:spPr/>
      <dgm:t>
        <a:bodyPr vert="horz"/>
        <a:lstStyle/>
        <a:p>
          <a:r>
            <a:rPr lang="zh-CN" altLang="en-US" sz="2000" dirty="0" smtClean="0"/>
            <a:t>母狼多婴</a:t>
          </a:r>
          <a:r>
            <a:rPr lang="en-US" altLang="zh-CN" sz="2000" dirty="0" smtClean="0"/>
            <a:t/>
          </a:r>
          <a:br>
            <a:rPr lang="en-US" altLang="zh-CN" sz="2000" dirty="0" smtClean="0"/>
          </a:br>
          <a:r>
            <a:rPr lang="zh-CN" altLang="en-US" sz="2000" dirty="0" smtClean="0"/>
            <a:t>前</a:t>
          </a:r>
          <a:r>
            <a:rPr lang="en-US" altLang="zh-CN" sz="2000" dirty="0" smtClean="0"/>
            <a:t>4</a:t>
          </a:r>
          <a:r>
            <a:rPr lang="zh-CN" altLang="en-US" sz="2000" dirty="0" smtClean="0"/>
            <a:t>世纪</a:t>
          </a:r>
          <a:endParaRPr lang="zh-CN" altLang="en-US" sz="2000" dirty="0"/>
        </a:p>
      </dgm:t>
    </dgm:pt>
    <dgm:pt modelId="{0FFB47DA-300A-4668-AB73-8FA6DB5D7251}" type="parTrans" cxnId="{47FA093D-329B-426D-B239-0B98607E272C}">
      <dgm:prSet/>
      <dgm:spPr/>
      <dgm:t>
        <a:bodyPr/>
        <a:lstStyle/>
        <a:p>
          <a:endParaRPr lang="zh-CN" altLang="en-US" sz="4800"/>
        </a:p>
      </dgm:t>
    </dgm:pt>
    <dgm:pt modelId="{E802CAD5-98CC-4605-9D62-F3E162C171C1}" type="sibTrans" cxnId="{47FA093D-329B-426D-B239-0B98607E272C}">
      <dgm:prSet/>
      <dgm:spPr/>
      <dgm:t>
        <a:bodyPr/>
        <a:lstStyle/>
        <a:p>
          <a:endParaRPr lang="zh-CN" altLang="en-US" sz="4800"/>
        </a:p>
      </dgm:t>
    </dgm:pt>
    <dgm:pt modelId="{B6A465A7-C2F3-4B47-B6CF-E9A3E40570E4}">
      <dgm:prSet phldrT="[文本]" custT="1"/>
      <dgm:spPr/>
      <dgm:t>
        <a:bodyPr vert="horz"/>
        <a:lstStyle/>
        <a:p>
          <a:r>
            <a:rPr lang="zh-CN" altLang="en-US" sz="2000" dirty="0" smtClean="0"/>
            <a:t>双婴</a:t>
          </a:r>
          <a:r>
            <a:rPr lang="en-US" altLang="zh-CN" sz="2000" dirty="0" smtClean="0"/>
            <a:t/>
          </a:r>
          <a:br>
            <a:rPr lang="en-US" altLang="zh-CN" sz="2000" dirty="0" smtClean="0"/>
          </a:br>
          <a:r>
            <a:rPr lang="zh-CN" altLang="en-US" sz="2000" dirty="0" smtClean="0"/>
            <a:t>前</a:t>
          </a:r>
          <a:r>
            <a:rPr lang="en-US" altLang="zh-CN" sz="2000" dirty="0" smtClean="0"/>
            <a:t>3</a:t>
          </a:r>
          <a:r>
            <a:rPr lang="zh-CN" altLang="en-US" sz="2000" dirty="0" smtClean="0"/>
            <a:t>世纪罗马铸币</a:t>
          </a:r>
          <a:endParaRPr lang="zh-CN" altLang="en-US" sz="2000" dirty="0"/>
        </a:p>
      </dgm:t>
    </dgm:pt>
    <dgm:pt modelId="{E91AEC6C-01EF-4788-8639-1FC67BAB3A99}" type="parTrans" cxnId="{B6D3138A-17D9-401C-9741-025FE197B338}">
      <dgm:prSet/>
      <dgm:spPr/>
      <dgm:t>
        <a:bodyPr/>
        <a:lstStyle/>
        <a:p>
          <a:endParaRPr lang="zh-CN" altLang="en-US" sz="4800"/>
        </a:p>
      </dgm:t>
    </dgm:pt>
    <dgm:pt modelId="{BB018A8A-B380-4392-9E7A-AE4AA9B90CF3}" type="sibTrans" cxnId="{B6D3138A-17D9-401C-9741-025FE197B338}">
      <dgm:prSet/>
      <dgm:spPr/>
      <dgm:t>
        <a:bodyPr/>
        <a:lstStyle/>
        <a:p>
          <a:endParaRPr lang="zh-CN" altLang="en-US" sz="4800"/>
        </a:p>
      </dgm:t>
    </dgm:pt>
    <dgm:pt modelId="{9F8011D9-11B9-4B09-BADE-795CFC2DA4A1}" type="pres">
      <dgm:prSet presAssocID="{BE458323-1471-45EB-B412-E4C819ED9D2C}" presName="hierChild1" presStyleCnt="0">
        <dgm:presLayoutVars>
          <dgm:orgChart val="1"/>
          <dgm:chPref val="1"/>
          <dgm:dir/>
          <dgm:animOne val="branch"/>
          <dgm:animLvl val="lvl"/>
          <dgm:resizeHandles/>
        </dgm:presLayoutVars>
      </dgm:prSet>
      <dgm:spPr/>
      <dgm:t>
        <a:bodyPr/>
        <a:lstStyle/>
        <a:p>
          <a:endParaRPr lang="zh-CN" altLang="en-US"/>
        </a:p>
      </dgm:t>
    </dgm:pt>
    <dgm:pt modelId="{5E9B724E-DEDA-4FEE-87FE-391A2494D207}" type="pres">
      <dgm:prSet presAssocID="{8023F477-3485-4EC4-8D8F-89C4254052E6}" presName="hierRoot1" presStyleCnt="0">
        <dgm:presLayoutVars>
          <dgm:hierBranch val="init"/>
        </dgm:presLayoutVars>
      </dgm:prSet>
      <dgm:spPr/>
    </dgm:pt>
    <dgm:pt modelId="{56D819CB-D5B4-44BA-83FF-55D3817CC2C2}" type="pres">
      <dgm:prSet presAssocID="{8023F477-3485-4EC4-8D8F-89C4254052E6}" presName="rootComposite1" presStyleCnt="0"/>
      <dgm:spPr/>
    </dgm:pt>
    <dgm:pt modelId="{840BF615-1B89-499D-95FF-B62DC9A4AD83}" type="pres">
      <dgm:prSet presAssocID="{8023F477-3485-4EC4-8D8F-89C4254052E6}" presName="rootText1" presStyleLbl="node0" presStyleIdx="0" presStyleCnt="2">
        <dgm:presLayoutVars>
          <dgm:chPref val="3"/>
        </dgm:presLayoutVars>
      </dgm:prSet>
      <dgm:spPr/>
      <dgm:t>
        <a:bodyPr/>
        <a:lstStyle/>
        <a:p>
          <a:endParaRPr lang="zh-CN" altLang="en-US"/>
        </a:p>
      </dgm:t>
    </dgm:pt>
    <dgm:pt modelId="{343C7503-4C83-467C-B717-5F273CA51187}" type="pres">
      <dgm:prSet presAssocID="{8023F477-3485-4EC4-8D8F-89C4254052E6}" presName="rootConnector1" presStyleLbl="node1" presStyleIdx="0" presStyleCnt="0"/>
      <dgm:spPr/>
      <dgm:t>
        <a:bodyPr/>
        <a:lstStyle/>
        <a:p>
          <a:endParaRPr lang="zh-CN" altLang="en-US"/>
        </a:p>
      </dgm:t>
    </dgm:pt>
    <dgm:pt modelId="{C909D416-5E4B-4315-9623-362060AB907C}" type="pres">
      <dgm:prSet presAssocID="{8023F477-3485-4EC4-8D8F-89C4254052E6}" presName="hierChild2" presStyleCnt="0"/>
      <dgm:spPr/>
    </dgm:pt>
    <dgm:pt modelId="{26A4AB10-2ACA-431C-9EF4-C85A085C4AAC}" type="pres">
      <dgm:prSet presAssocID="{7F3563A0-015F-44D6-B238-27BCB12C70F7}" presName="Name64" presStyleLbl="parChTrans1D2" presStyleIdx="0" presStyleCnt="3"/>
      <dgm:spPr/>
      <dgm:t>
        <a:bodyPr/>
        <a:lstStyle/>
        <a:p>
          <a:endParaRPr lang="zh-CN" altLang="en-US"/>
        </a:p>
      </dgm:t>
    </dgm:pt>
    <dgm:pt modelId="{50DD43A2-2B11-4DE4-B1FA-4F4106ACCA75}" type="pres">
      <dgm:prSet presAssocID="{85DEC87F-A2F2-4EB3-836D-A291F3BA37C3}" presName="hierRoot2" presStyleCnt="0">
        <dgm:presLayoutVars>
          <dgm:hierBranch val="init"/>
        </dgm:presLayoutVars>
      </dgm:prSet>
      <dgm:spPr/>
    </dgm:pt>
    <dgm:pt modelId="{63356482-A0DF-42EB-9848-C8A98DBE06B8}" type="pres">
      <dgm:prSet presAssocID="{85DEC87F-A2F2-4EB3-836D-A291F3BA37C3}" presName="rootComposite" presStyleCnt="0"/>
      <dgm:spPr/>
    </dgm:pt>
    <dgm:pt modelId="{E0950116-0C70-4583-957B-5874548A3292}" type="pres">
      <dgm:prSet presAssocID="{85DEC87F-A2F2-4EB3-836D-A291F3BA37C3}" presName="rootText" presStyleLbl="node2" presStyleIdx="0" presStyleCnt="3" custScaleX="106684" custScaleY="148847">
        <dgm:presLayoutVars>
          <dgm:chPref val="3"/>
        </dgm:presLayoutVars>
      </dgm:prSet>
      <dgm:spPr/>
      <dgm:t>
        <a:bodyPr/>
        <a:lstStyle/>
        <a:p>
          <a:endParaRPr lang="zh-CN" altLang="en-US"/>
        </a:p>
      </dgm:t>
    </dgm:pt>
    <dgm:pt modelId="{9D0BE218-3019-4F25-A18A-2C62BD77614F}" type="pres">
      <dgm:prSet presAssocID="{85DEC87F-A2F2-4EB3-836D-A291F3BA37C3}" presName="rootConnector" presStyleLbl="node2" presStyleIdx="0" presStyleCnt="3"/>
      <dgm:spPr/>
      <dgm:t>
        <a:bodyPr/>
        <a:lstStyle/>
        <a:p>
          <a:endParaRPr lang="zh-CN" altLang="en-US"/>
        </a:p>
      </dgm:t>
    </dgm:pt>
    <dgm:pt modelId="{F742143D-52E3-42E6-8D7D-531EB47A04F3}" type="pres">
      <dgm:prSet presAssocID="{85DEC87F-A2F2-4EB3-836D-A291F3BA37C3}" presName="hierChild4" presStyleCnt="0"/>
      <dgm:spPr/>
    </dgm:pt>
    <dgm:pt modelId="{9D1393E0-3DFC-47B9-9B77-B2A1FA37EA64}" type="pres">
      <dgm:prSet presAssocID="{9E20FE0B-004E-4FF9-8201-F42F927CF067}" presName="Name64" presStyleLbl="parChTrans1D3" presStyleIdx="0" presStyleCnt="3"/>
      <dgm:spPr/>
      <dgm:t>
        <a:bodyPr/>
        <a:lstStyle/>
        <a:p>
          <a:endParaRPr lang="zh-CN" altLang="en-US"/>
        </a:p>
      </dgm:t>
    </dgm:pt>
    <dgm:pt modelId="{718D0D2D-FC0E-4B94-AF1F-F5DA3FDAE5BC}" type="pres">
      <dgm:prSet presAssocID="{31CFCD77-461C-4A5C-98AC-67E337204ADD}" presName="hierRoot2" presStyleCnt="0">
        <dgm:presLayoutVars>
          <dgm:hierBranch val="init"/>
        </dgm:presLayoutVars>
      </dgm:prSet>
      <dgm:spPr/>
    </dgm:pt>
    <dgm:pt modelId="{07FE0883-1BEE-475E-8410-F579FD1E979A}" type="pres">
      <dgm:prSet presAssocID="{31CFCD77-461C-4A5C-98AC-67E337204ADD}" presName="rootComposite" presStyleCnt="0"/>
      <dgm:spPr/>
    </dgm:pt>
    <dgm:pt modelId="{10EECEB0-DE62-4E2C-8263-039E8BB87061}" type="pres">
      <dgm:prSet presAssocID="{31CFCD77-461C-4A5C-98AC-67E337204ADD}" presName="rootText" presStyleLbl="node3" presStyleIdx="0" presStyleCnt="3" custScaleX="101928" custScaleY="148846">
        <dgm:presLayoutVars>
          <dgm:chPref val="3"/>
        </dgm:presLayoutVars>
      </dgm:prSet>
      <dgm:spPr/>
      <dgm:t>
        <a:bodyPr/>
        <a:lstStyle/>
        <a:p>
          <a:endParaRPr lang="zh-CN" altLang="en-US"/>
        </a:p>
      </dgm:t>
    </dgm:pt>
    <dgm:pt modelId="{A217E7CC-DF40-439F-AF83-2BDFC31B49FB}" type="pres">
      <dgm:prSet presAssocID="{31CFCD77-461C-4A5C-98AC-67E337204ADD}" presName="rootConnector" presStyleLbl="node3" presStyleIdx="0" presStyleCnt="3"/>
      <dgm:spPr/>
      <dgm:t>
        <a:bodyPr/>
        <a:lstStyle/>
        <a:p>
          <a:endParaRPr lang="zh-CN" altLang="en-US"/>
        </a:p>
      </dgm:t>
    </dgm:pt>
    <dgm:pt modelId="{50D7F766-3673-4D51-8ADC-DABDD4CFE8D8}" type="pres">
      <dgm:prSet presAssocID="{31CFCD77-461C-4A5C-98AC-67E337204ADD}" presName="hierChild4" presStyleCnt="0"/>
      <dgm:spPr/>
    </dgm:pt>
    <dgm:pt modelId="{29B6D317-1003-4C78-A859-AC135C52E564}" type="pres">
      <dgm:prSet presAssocID="{E511B2F1-B2D5-47E5-9B06-01D2CC5B97B8}" presName="Name64" presStyleLbl="parChTrans1D4" presStyleIdx="0" presStyleCnt="3"/>
      <dgm:spPr/>
      <dgm:t>
        <a:bodyPr/>
        <a:lstStyle/>
        <a:p>
          <a:endParaRPr lang="zh-CN" altLang="en-US"/>
        </a:p>
      </dgm:t>
    </dgm:pt>
    <dgm:pt modelId="{835B707F-8DF5-488B-8BC5-25088CB50B3B}" type="pres">
      <dgm:prSet presAssocID="{EEF903EC-9A8E-4177-BDF4-3693B428DEFA}" presName="hierRoot2" presStyleCnt="0">
        <dgm:presLayoutVars>
          <dgm:hierBranch val="init"/>
        </dgm:presLayoutVars>
      </dgm:prSet>
      <dgm:spPr/>
    </dgm:pt>
    <dgm:pt modelId="{3A5A8660-5E7D-45CD-8CC8-589B42DB8100}" type="pres">
      <dgm:prSet presAssocID="{EEF903EC-9A8E-4177-BDF4-3693B428DEFA}" presName="rootComposite" presStyleCnt="0"/>
      <dgm:spPr/>
    </dgm:pt>
    <dgm:pt modelId="{3B5C4188-96E6-4EC9-B51A-75088D607899}" type="pres">
      <dgm:prSet presAssocID="{EEF903EC-9A8E-4177-BDF4-3693B428DEFA}" presName="rootText" presStyleLbl="node4" presStyleIdx="0" presStyleCnt="3" custScaleX="112823" custScaleY="158024">
        <dgm:presLayoutVars>
          <dgm:chPref val="3"/>
        </dgm:presLayoutVars>
      </dgm:prSet>
      <dgm:spPr/>
      <dgm:t>
        <a:bodyPr/>
        <a:lstStyle/>
        <a:p>
          <a:endParaRPr lang="zh-CN" altLang="en-US"/>
        </a:p>
      </dgm:t>
    </dgm:pt>
    <dgm:pt modelId="{56DEB515-6872-4DB1-AB3C-758F7D845700}" type="pres">
      <dgm:prSet presAssocID="{EEF903EC-9A8E-4177-BDF4-3693B428DEFA}" presName="rootConnector" presStyleLbl="node4" presStyleIdx="0" presStyleCnt="3"/>
      <dgm:spPr/>
      <dgm:t>
        <a:bodyPr/>
        <a:lstStyle/>
        <a:p>
          <a:endParaRPr lang="zh-CN" altLang="en-US"/>
        </a:p>
      </dgm:t>
    </dgm:pt>
    <dgm:pt modelId="{54308B83-63D3-43C9-B6B0-3F6DFDE57F41}" type="pres">
      <dgm:prSet presAssocID="{EEF903EC-9A8E-4177-BDF4-3693B428DEFA}" presName="hierChild4" presStyleCnt="0"/>
      <dgm:spPr/>
    </dgm:pt>
    <dgm:pt modelId="{64CC5DE1-AEE9-48AB-9D9A-32C0B3A6EFAF}" type="pres">
      <dgm:prSet presAssocID="{EEF903EC-9A8E-4177-BDF4-3693B428DEFA}" presName="hierChild5" presStyleCnt="0"/>
      <dgm:spPr/>
    </dgm:pt>
    <dgm:pt modelId="{5DB4FC8D-C208-4A76-81C5-10C3F2353CF1}" type="pres">
      <dgm:prSet presAssocID="{31CFCD77-461C-4A5C-98AC-67E337204ADD}" presName="hierChild5" presStyleCnt="0"/>
      <dgm:spPr/>
    </dgm:pt>
    <dgm:pt modelId="{B41ADDD3-3D29-4099-AAF0-DFAF31B54CA9}" type="pres">
      <dgm:prSet presAssocID="{85DEC87F-A2F2-4EB3-836D-A291F3BA37C3}" presName="hierChild5" presStyleCnt="0"/>
      <dgm:spPr/>
    </dgm:pt>
    <dgm:pt modelId="{C2273875-5A5E-4C49-9EAF-3EA7AD1B666A}" type="pres">
      <dgm:prSet presAssocID="{4845E26C-EE78-4508-B2F9-016E762A66D0}" presName="Name64" presStyleLbl="parChTrans1D2" presStyleIdx="1" presStyleCnt="3"/>
      <dgm:spPr/>
      <dgm:t>
        <a:bodyPr/>
        <a:lstStyle/>
        <a:p>
          <a:endParaRPr lang="zh-CN" altLang="en-US"/>
        </a:p>
      </dgm:t>
    </dgm:pt>
    <dgm:pt modelId="{B82F0467-4E46-4872-97A3-E29D114E4056}" type="pres">
      <dgm:prSet presAssocID="{A1689B91-7DA3-4762-A20B-CC7F7E48374A}" presName="hierRoot2" presStyleCnt="0">
        <dgm:presLayoutVars>
          <dgm:hierBranch val="init"/>
        </dgm:presLayoutVars>
      </dgm:prSet>
      <dgm:spPr/>
    </dgm:pt>
    <dgm:pt modelId="{3642288B-97BD-466D-B1D8-83840F2574C5}" type="pres">
      <dgm:prSet presAssocID="{A1689B91-7DA3-4762-A20B-CC7F7E48374A}" presName="rootComposite" presStyleCnt="0"/>
      <dgm:spPr/>
    </dgm:pt>
    <dgm:pt modelId="{B8BA2A7A-4539-4202-89B9-AFFFB09E16DE}" type="pres">
      <dgm:prSet presAssocID="{A1689B91-7DA3-4762-A20B-CC7F7E48374A}" presName="rootText" presStyleLbl="node2" presStyleIdx="1" presStyleCnt="3" custScaleX="106586" custScaleY="136788">
        <dgm:presLayoutVars>
          <dgm:chPref val="3"/>
        </dgm:presLayoutVars>
      </dgm:prSet>
      <dgm:spPr/>
      <dgm:t>
        <a:bodyPr/>
        <a:lstStyle/>
        <a:p>
          <a:endParaRPr lang="zh-CN" altLang="en-US"/>
        </a:p>
      </dgm:t>
    </dgm:pt>
    <dgm:pt modelId="{631284C2-87DC-4340-96AE-12AD57D04052}" type="pres">
      <dgm:prSet presAssocID="{A1689B91-7DA3-4762-A20B-CC7F7E48374A}" presName="rootConnector" presStyleLbl="node2" presStyleIdx="1" presStyleCnt="3"/>
      <dgm:spPr/>
      <dgm:t>
        <a:bodyPr/>
        <a:lstStyle/>
        <a:p>
          <a:endParaRPr lang="zh-CN" altLang="en-US"/>
        </a:p>
      </dgm:t>
    </dgm:pt>
    <dgm:pt modelId="{8BF7E1D4-6D08-4EC3-B167-CCE7F00DF41E}" type="pres">
      <dgm:prSet presAssocID="{A1689B91-7DA3-4762-A20B-CC7F7E48374A}" presName="hierChild4" presStyleCnt="0"/>
      <dgm:spPr/>
    </dgm:pt>
    <dgm:pt modelId="{00077972-6125-4635-B4E4-1A73C46B9875}" type="pres">
      <dgm:prSet presAssocID="{9AC20498-B8FC-45AB-9BCE-372291FD544D}" presName="Name64" presStyleLbl="parChTrans1D3" presStyleIdx="1" presStyleCnt="3"/>
      <dgm:spPr/>
      <dgm:t>
        <a:bodyPr/>
        <a:lstStyle/>
        <a:p>
          <a:endParaRPr lang="zh-CN" altLang="en-US"/>
        </a:p>
      </dgm:t>
    </dgm:pt>
    <dgm:pt modelId="{780C4943-FDCF-4717-B0D7-B8DA64656967}" type="pres">
      <dgm:prSet presAssocID="{07ED83A0-27C1-4341-A686-B96293FFB8CA}" presName="hierRoot2" presStyleCnt="0">
        <dgm:presLayoutVars>
          <dgm:hierBranch val="init"/>
        </dgm:presLayoutVars>
      </dgm:prSet>
      <dgm:spPr/>
    </dgm:pt>
    <dgm:pt modelId="{2BC76D97-52F4-4C55-B63A-AC281C72F925}" type="pres">
      <dgm:prSet presAssocID="{07ED83A0-27C1-4341-A686-B96293FFB8CA}" presName="rootComposite" presStyleCnt="0"/>
      <dgm:spPr/>
    </dgm:pt>
    <dgm:pt modelId="{C7BE44FB-1143-4DF6-AE16-23C4C4B38749}" type="pres">
      <dgm:prSet presAssocID="{07ED83A0-27C1-4341-A686-B96293FFB8CA}" presName="rootText" presStyleLbl="node3" presStyleIdx="1" presStyleCnt="3" custScaleX="97789" custScaleY="136788">
        <dgm:presLayoutVars>
          <dgm:chPref val="3"/>
        </dgm:presLayoutVars>
      </dgm:prSet>
      <dgm:spPr/>
      <dgm:t>
        <a:bodyPr/>
        <a:lstStyle/>
        <a:p>
          <a:endParaRPr lang="zh-CN" altLang="en-US"/>
        </a:p>
      </dgm:t>
    </dgm:pt>
    <dgm:pt modelId="{8D03EC99-0CF7-4853-BFF6-B18F3796DC61}" type="pres">
      <dgm:prSet presAssocID="{07ED83A0-27C1-4341-A686-B96293FFB8CA}" presName="rootConnector" presStyleLbl="node3" presStyleIdx="1" presStyleCnt="3"/>
      <dgm:spPr/>
      <dgm:t>
        <a:bodyPr/>
        <a:lstStyle/>
        <a:p>
          <a:endParaRPr lang="zh-CN" altLang="en-US"/>
        </a:p>
      </dgm:t>
    </dgm:pt>
    <dgm:pt modelId="{34F817DA-D58C-4B9B-A411-45BB00023F87}" type="pres">
      <dgm:prSet presAssocID="{07ED83A0-27C1-4341-A686-B96293FFB8CA}" presName="hierChild4" presStyleCnt="0"/>
      <dgm:spPr/>
    </dgm:pt>
    <dgm:pt modelId="{71951573-7E25-4142-8746-2D363A10D782}" type="pres">
      <dgm:prSet presAssocID="{C6D3231D-CAC4-4250-A82C-749FAD54CAA9}" presName="Name64" presStyleLbl="parChTrans1D4" presStyleIdx="1" presStyleCnt="3"/>
      <dgm:spPr/>
      <dgm:t>
        <a:bodyPr/>
        <a:lstStyle/>
        <a:p>
          <a:endParaRPr lang="zh-CN" altLang="en-US"/>
        </a:p>
      </dgm:t>
    </dgm:pt>
    <dgm:pt modelId="{D4A53610-2C87-49E0-A975-3BE4D304244B}" type="pres">
      <dgm:prSet presAssocID="{48BF5FA1-E973-4A15-8BEE-844A887236FA}" presName="hierRoot2" presStyleCnt="0">
        <dgm:presLayoutVars>
          <dgm:hierBranch val="init"/>
        </dgm:presLayoutVars>
      </dgm:prSet>
      <dgm:spPr/>
    </dgm:pt>
    <dgm:pt modelId="{F33193D4-64F2-439C-AD6B-AE61CF74D155}" type="pres">
      <dgm:prSet presAssocID="{48BF5FA1-E973-4A15-8BEE-844A887236FA}" presName="rootComposite" presStyleCnt="0"/>
      <dgm:spPr/>
    </dgm:pt>
    <dgm:pt modelId="{C335F991-FED4-488C-90BD-925133F0473A}" type="pres">
      <dgm:prSet presAssocID="{48BF5FA1-E973-4A15-8BEE-844A887236FA}" presName="rootText" presStyleLbl="node4" presStyleIdx="1" presStyleCnt="3" custScaleX="115027" custScaleY="243097">
        <dgm:presLayoutVars>
          <dgm:chPref val="3"/>
        </dgm:presLayoutVars>
      </dgm:prSet>
      <dgm:spPr/>
      <dgm:t>
        <a:bodyPr/>
        <a:lstStyle/>
        <a:p>
          <a:endParaRPr lang="zh-CN" altLang="en-US"/>
        </a:p>
      </dgm:t>
    </dgm:pt>
    <dgm:pt modelId="{9BF5C192-1E0C-4C45-99FE-37A332EC6123}" type="pres">
      <dgm:prSet presAssocID="{48BF5FA1-E973-4A15-8BEE-844A887236FA}" presName="rootConnector" presStyleLbl="node4" presStyleIdx="1" presStyleCnt="3"/>
      <dgm:spPr/>
      <dgm:t>
        <a:bodyPr/>
        <a:lstStyle/>
        <a:p>
          <a:endParaRPr lang="zh-CN" altLang="en-US"/>
        </a:p>
      </dgm:t>
    </dgm:pt>
    <dgm:pt modelId="{A126CBAB-1BFD-410B-BC94-D678787445C5}" type="pres">
      <dgm:prSet presAssocID="{48BF5FA1-E973-4A15-8BEE-844A887236FA}" presName="hierChild4" presStyleCnt="0"/>
      <dgm:spPr/>
    </dgm:pt>
    <dgm:pt modelId="{18672660-0966-407C-8B6A-E48A63AE349C}" type="pres">
      <dgm:prSet presAssocID="{48BF5FA1-E973-4A15-8BEE-844A887236FA}" presName="hierChild5" presStyleCnt="0"/>
      <dgm:spPr/>
    </dgm:pt>
    <dgm:pt modelId="{BD6F0327-82A3-4805-9A3B-34285FBF2C09}" type="pres">
      <dgm:prSet presAssocID="{07ED83A0-27C1-4341-A686-B96293FFB8CA}" presName="hierChild5" presStyleCnt="0"/>
      <dgm:spPr/>
    </dgm:pt>
    <dgm:pt modelId="{28C02961-74EA-4D9C-8B0B-093692B0DFFC}" type="pres">
      <dgm:prSet presAssocID="{A1689B91-7DA3-4762-A20B-CC7F7E48374A}" presName="hierChild5" presStyleCnt="0"/>
      <dgm:spPr/>
    </dgm:pt>
    <dgm:pt modelId="{DEACC3F2-772D-456A-9D7C-948597DC1E44}" type="pres">
      <dgm:prSet presAssocID="{8023F477-3485-4EC4-8D8F-89C4254052E6}" presName="hierChild3" presStyleCnt="0"/>
      <dgm:spPr/>
    </dgm:pt>
    <dgm:pt modelId="{A22EA8F9-3BCD-4736-99CD-B25D68D8A65F}" type="pres">
      <dgm:prSet presAssocID="{903B2C7B-D340-4D7D-9B95-85F9872D604D}" presName="hierRoot1" presStyleCnt="0">
        <dgm:presLayoutVars>
          <dgm:hierBranch val="init"/>
        </dgm:presLayoutVars>
      </dgm:prSet>
      <dgm:spPr/>
    </dgm:pt>
    <dgm:pt modelId="{E2C06BE3-3F5E-48ED-A695-7D2879AE1609}" type="pres">
      <dgm:prSet presAssocID="{903B2C7B-D340-4D7D-9B95-85F9872D604D}" presName="rootComposite1" presStyleCnt="0"/>
      <dgm:spPr/>
    </dgm:pt>
    <dgm:pt modelId="{574F746B-1D58-480A-8411-3E116C6CFAB6}" type="pres">
      <dgm:prSet presAssocID="{903B2C7B-D340-4D7D-9B95-85F9872D604D}" presName="rootText1" presStyleLbl="node0" presStyleIdx="1" presStyleCnt="2" custScaleY="133520">
        <dgm:presLayoutVars>
          <dgm:chPref val="3"/>
        </dgm:presLayoutVars>
      </dgm:prSet>
      <dgm:spPr/>
      <dgm:t>
        <a:bodyPr/>
        <a:lstStyle/>
        <a:p>
          <a:endParaRPr lang="zh-CN" altLang="en-US"/>
        </a:p>
      </dgm:t>
    </dgm:pt>
    <dgm:pt modelId="{8489D1B6-5DD0-4EDE-A3DC-2216756CD5BB}" type="pres">
      <dgm:prSet presAssocID="{903B2C7B-D340-4D7D-9B95-85F9872D604D}" presName="rootConnector1" presStyleLbl="node1" presStyleIdx="0" presStyleCnt="0"/>
      <dgm:spPr/>
      <dgm:t>
        <a:bodyPr/>
        <a:lstStyle/>
        <a:p>
          <a:endParaRPr lang="zh-CN" altLang="en-US"/>
        </a:p>
      </dgm:t>
    </dgm:pt>
    <dgm:pt modelId="{45D55EEB-B647-4B1D-8A3D-F9505C9A22F0}" type="pres">
      <dgm:prSet presAssocID="{903B2C7B-D340-4D7D-9B95-85F9872D604D}" presName="hierChild2" presStyleCnt="0"/>
      <dgm:spPr/>
    </dgm:pt>
    <dgm:pt modelId="{70ACBBC7-0D63-40A0-9653-7F6B9BC9BE60}" type="pres">
      <dgm:prSet presAssocID="{6F981502-5353-4DB6-A455-5A9D288F6EBD}" presName="Name64" presStyleLbl="parChTrans1D2" presStyleIdx="2" presStyleCnt="3"/>
      <dgm:spPr/>
      <dgm:t>
        <a:bodyPr/>
        <a:lstStyle/>
        <a:p>
          <a:endParaRPr lang="zh-CN" altLang="en-US"/>
        </a:p>
      </dgm:t>
    </dgm:pt>
    <dgm:pt modelId="{2EDFBED3-D1D5-4A6A-8D34-63A87A6BD6A3}" type="pres">
      <dgm:prSet presAssocID="{C1E82B74-4BD5-43BB-9B2A-31A80C7CD540}" presName="hierRoot2" presStyleCnt="0">
        <dgm:presLayoutVars>
          <dgm:hierBranch val="init"/>
        </dgm:presLayoutVars>
      </dgm:prSet>
      <dgm:spPr/>
    </dgm:pt>
    <dgm:pt modelId="{2FD91FB7-22A7-431E-BA08-51E7FD5155C0}" type="pres">
      <dgm:prSet presAssocID="{C1E82B74-4BD5-43BB-9B2A-31A80C7CD540}" presName="rootComposite" presStyleCnt="0"/>
      <dgm:spPr/>
    </dgm:pt>
    <dgm:pt modelId="{F9C2BF82-1EA5-4961-B820-19D85E19A76A}" type="pres">
      <dgm:prSet presAssocID="{C1E82B74-4BD5-43BB-9B2A-31A80C7CD540}" presName="rootText" presStyleLbl="node2" presStyleIdx="2" presStyleCnt="3" custScaleX="145355" custScaleY="188726">
        <dgm:presLayoutVars>
          <dgm:chPref val="3"/>
        </dgm:presLayoutVars>
      </dgm:prSet>
      <dgm:spPr/>
      <dgm:t>
        <a:bodyPr/>
        <a:lstStyle/>
        <a:p>
          <a:endParaRPr lang="zh-CN" altLang="en-US"/>
        </a:p>
      </dgm:t>
    </dgm:pt>
    <dgm:pt modelId="{5287BAB0-3C1B-4366-A8F4-6F4CE8ED6E66}" type="pres">
      <dgm:prSet presAssocID="{C1E82B74-4BD5-43BB-9B2A-31A80C7CD540}" presName="rootConnector" presStyleLbl="node2" presStyleIdx="2" presStyleCnt="3"/>
      <dgm:spPr/>
      <dgm:t>
        <a:bodyPr/>
        <a:lstStyle/>
        <a:p>
          <a:endParaRPr lang="zh-CN" altLang="en-US"/>
        </a:p>
      </dgm:t>
    </dgm:pt>
    <dgm:pt modelId="{0C0D3818-573A-42B3-B747-CFF736C1F086}" type="pres">
      <dgm:prSet presAssocID="{C1E82B74-4BD5-43BB-9B2A-31A80C7CD540}" presName="hierChild4" presStyleCnt="0"/>
      <dgm:spPr/>
    </dgm:pt>
    <dgm:pt modelId="{BB699F31-91F2-422B-809A-171161ECA0A0}" type="pres">
      <dgm:prSet presAssocID="{0FFB47DA-300A-4668-AB73-8FA6DB5D7251}" presName="Name64" presStyleLbl="parChTrans1D3" presStyleIdx="2" presStyleCnt="3"/>
      <dgm:spPr/>
      <dgm:t>
        <a:bodyPr/>
        <a:lstStyle/>
        <a:p>
          <a:endParaRPr lang="zh-CN" altLang="en-US"/>
        </a:p>
      </dgm:t>
    </dgm:pt>
    <dgm:pt modelId="{06C8E07B-6A8F-4DFC-B040-A559088F1ADE}" type="pres">
      <dgm:prSet presAssocID="{A25A446F-B96A-43CD-9B42-CC6FD27E9815}" presName="hierRoot2" presStyleCnt="0">
        <dgm:presLayoutVars>
          <dgm:hierBranch val="init"/>
        </dgm:presLayoutVars>
      </dgm:prSet>
      <dgm:spPr/>
    </dgm:pt>
    <dgm:pt modelId="{1A02D05A-1221-4914-89D2-D357D9545BE4}" type="pres">
      <dgm:prSet presAssocID="{A25A446F-B96A-43CD-9B42-CC6FD27E9815}" presName="rootComposite" presStyleCnt="0"/>
      <dgm:spPr/>
    </dgm:pt>
    <dgm:pt modelId="{176861B9-52E5-44A5-BA45-BDD0705D27E2}" type="pres">
      <dgm:prSet presAssocID="{A25A446F-B96A-43CD-9B42-CC6FD27E9815}" presName="rootText" presStyleLbl="node3" presStyleIdx="2" presStyleCnt="3" custScaleX="65651" custScaleY="189175">
        <dgm:presLayoutVars>
          <dgm:chPref val="3"/>
        </dgm:presLayoutVars>
      </dgm:prSet>
      <dgm:spPr/>
      <dgm:t>
        <a:bodyPr/>
        <a:lstStyle/>
        <a:p>
          <a:endParaRPr lang="zh-CN" altLang="en-US"/>
        </a:p>
      </dgm:t>
    </dgm:pt>
    <dgm:pt modelId="{ADC1CD4C-B923-4D0D-B6BA-CD858797EA35}" type="pres">
      <dgm:prSet presAssocID="{A25A446F-B96A-43CD-9B42-CC6FD27E9815}" presName="rootConnector" presStyleLbl="node3" presStyleIdx="2" presStyleCnt="3"/>
      <dgm:spPr/>
      <dgm:t>
        <a:bodyPr/>
        <a:lstStyle/>
        <a:p>
          <a:endParaRPr lang="zh-CN" altLang="en-US"/>
        </a:p>
      </dgm:t>
    </dgm:pt>
    <dgm:pt modelId="{2202035E-7D5D-4A0E-BD94-EB9ACD7ACAEE}" type="pres">
      <dgm:prSet presAssocID="{A25A446F-B96A-43CD-9B42-CC6FD27E9815}" presName="hierChild4" presStyleCnt="0"/>
      <dgm:spPr/>
    </dgm:pt>
    <dgm:pt modelId="{9C0CAB55-F015-4824-942A-A7C615376448}" type="pres">
      <dgm:prSet presAssocID="{E91AEC6C-01EF-4788-8639-1FC67BAB3A99}" presName="Name64" presStyleLbl="parChTrans1D4" presStyleIdx="2" presStyleCnt="3"/>
      <dgm:spPr/>
      <dgm:t>
        <a:bodyPr/>
        <a:lstStyle/>
        <a:p>
          <a:endParaRPr lang="zh-CN" altLang="en-US"/>
        </a:p>
      </dgm:t>
    </dgm:pt>
    <dgm:pt modelId="{08D2BF68-7CBC-4D84-B08E-05D942434B38}" type="pres">
      <dgm:prSet presAssocID="{B6A465A7-C2F3-4B47-B6CF-E9A3E40570E4}" presName="hierRoot2" presStyleCnt="0">
        <dgm:presLayoutVars>
          <dgm:hierBranch val="init"/>
        </dgm:presLayoutVars>
      </dgm:prSet>
      <dgm:spPr/>
    </dgm:pt>
    <dgm:pt modelId="{C0DC5BC1-C077-4A31-A125-9C02DCF41B20}" type="pres">
      <dgm:prSet presAssocID="{B6A465A7-C2F3-4B47-B6CF-E9A3E40570E4}" presName="rootComposite" presStyleCnt="0"/>
      <dgm:spPr/>
    </dgm:pt>
    <dgm:pt modelId="{AEF9D058-232E-4FFF-81E0-C4946B515A4E}" type="pres">
      <dgm:prSet presAssocID="{B6A465A7-C2F3-4B47-B6CF-E9A3E40570E4}" presName="rootText" presStyleLbl="node4" presStyleIdx="2" presStyleCnt="3" custScaleX="111983" custScaleY="189175">
        <dgm:presLayoutVars>
          <dgm:chPref val="3"/>
        </dgm:presLayoutVars>
      </dgm:prSet>
      <dgm:spPr/>
      <dgm:t>
        <a:bodyPr/>
        <a:lstStyle/>
        <a:p>
          <a:endParaRPr lang="zh-CN" altLang="en-US"/>
        </a:p>
      </dgm:t>
    </dgm:pt>
    <dgm:pt modelId="{AD75F4C7-F94E-4269-85CA-E012BB9CBE0A}" type="pres">
      <dgm:prSet presAssocID="{B6A465A7-C2F3-4B47-B6CF-E9A3E40570E4}" presName="rootConnector" presStyleLbl="node4" presStyleIdx="2" presStyleCnt="3"/>
      <dgm:spPr/>
      <dgm:t>
        <a:bodyPr/>
        <a:lstStyle/>
        <a:p>
          <a:endParaRPr lang="zh-CN" altLang="en-US"/>
        </a:p>
      </dgm:t>
    </dgm:pt>
    <dgm:pt modelId="{72465CB3-4DE9-4D5A-B97E-A32222194711}" type="pres">
      <dgm:prSet presAssocID="{B6A465A7-C2F3-4B47-B6CF-E9A3E40570E4}" presName="hierChild4" presStyleCnt="0"/>
      <dgm:spPr/>
    </dgm:pt>
    <dgm:pt modelId="{B09B2948-A228-470B-BAC4-D617E113A92C}" type="pres">
      <dgm:prSet presAssocID="{B6A465A7-C2F3-4B47-B6CF-E9A3E40570E4}" presName="hierChild5" presStyleCnt="0"/>
      <dgm:spPr/>
    </dgm:pt>
    <dgm:pt modelId="{C840DE4F-EEEF-40C1-86BA-0185B6F38FC5}" type="pres">
      <dgm:prSet presAssocID="{A25A446F-B96A-43CD-9B42-CC6FD27E9815}" presName="hierChild5" presStyleCnt="0"/>
      <dgm:spPr/>
    </dgm:pt>
    <dgm:pt modelId="{0D63FF84-E00F-4BD1-8D22-C9AC5B297466}" type="pres">
      <dgm:prSet presAssocID="{C1E82B74-4BD5-43BB-9B2A-31A80C7CD540}" presName="hierChild5" presStyleCnt="0"/>
      <dgm:spPr/>
    </dgm:pt>
    <dgm:pt modelId="{A73AF244-EF7D-47C3-A55D-1CFF07B0BC20}" type="pres">
      <dgm:prSet presAssocID="{903B2C7B-D340-4D7D-9B95-85F9872D604D}" presName="hierChild3" presStyleCnt="0"/>
      <dgm:spPr/>
    </dgm:pt>
  </dgm:ptLst>
  <dgm:cxnLst>
    <dgm:cxn modelId="{3FD5940A-5F96-48B5-AB70-82637A8031D9}" type="presOf" srcId="{A1689B91-7DA3-4762-A20B-CC7F7E48374A}" destId="{B8BA2A7A-4539-4202-89B9-AFFFB09E16DE}" srcOrd="0" destOrd="0" presId="urn:microsoft.com/office/officeart/2009/3/layout/HorizontalOrganizationChart"/>
    <dgm:cxn modelId="{B6D3138A-17D9-401C-9741-025FE197B338}" srcId="{A25A446F-B96A-43CD-9B42-CC6FD27E9815}" destId="{B6A465A7-C2F3-4B47-B6CF-E9A3E40570E4}" srcOrd="0" destOrd="0" parTransId="{E91AEC6C-01EF-4788-8639-1FC67BAB3A99}" sibTransId="{BB018A8A-B380-4392-9E7A-AE4AA9B90CF3}"/>
    <dgm:cxn modelId="{839E7FF1-3E6C-4549-B7FF-CFCC3BE45FAA}" type="presOf" srcId="{07ED83A0-27C1-4341-A686-B96293FFB8CA}" destId="{8D03EC99-0CF7-4853-BFF6-B18F3796DC61}" srcOrd="1" destOrd="0" presId="urn:microsoft.com/office/officeart/2009/3/layout/HorizontalOrganizationChart"/>
    <dgm:cxn modelId="{9ADCC03E-7E5E-42D2-9250-A0BD2A6D4E6C}" srcId="{BE458323-1471-45EB-B412-E4C819ED9D2C}" destId="{8023F477-3485-4EC4-8D8F-89C4254052E6}" srcOrd="0" destOrd="0" parTransId="{874A7E4F-EFBA-45EC-BC94-441E0FD14B07}" sibTransId="{8A25E89C-DCD2-4256-BB6E-05B860B13F08}"/>
    <dgm:cxn modelId="{B28AFEBB-B356-4470-92E8-330BCFA3EEB4}" type="presOf" srcId="{0FFB47DA-300A-4668-AB73-8FA6DB5D7251}" destId="{BB699F31-91F2-422B-809A-171161ECA0A0}" srcOrd="0" destOrd="0" presId="urn:microsoft.com/office/officeart/2009/3/layout/HorizontalOrganizationChart"/>
    <dgm:cxn modelId="{C4E144CC-C2FB-47BF-8C3A-FA817B59B60D}" type="presOf" srcId="{A25A446F-B96A-43CD-9B42-CC6FD27E9815}" destId="{ADC1CD4C-B923-4D0D-B6BA-CD858797EA35}" srcOrd="1" destOrd="0" presId="urn:microsoft.com/office/officeart/2009/3/layout/HorizontalOrganizationChart"/>
    <dgm:cxn modelId="{E4930F76-0C9F-436B-B5D3-BE4DA522AC3B}" srcId="{A1689B91-7DA3-4762-A20B-CC7F7E48374A}" destId="{07ED83A0-27C1-4341-A686-B96293FFB8CA}" srcOrd="0" destOrd="0" parTransId="{9AC20498-B8FC-45AB-9BCE-372291FD544D}" sibTransId="{F6753DD9-D3BC-4EB6-8816-8484500C77C0}"/>
    <dgm:cxn modelId="{14E456A9-B1F6-426B-B9A6-6352CA7D1D92}" srcId="{85DEC87F-A2F2-4EB3-836D-A291F3BA37C3}" destId="{31CFCD77-461C-4A5C-98AC-67E337204ADD}" srcOrd="0" destOrd="0" parTransId="{9E20FE0B-004E-4FF9-8201-F42F927CF067}" sibTransId="{4CF22B86-4BEE-4ACF-9E31-7A2A8AD6A10E}"/>
    <dgm:cxn modelId="{95992235-B67A-48F5-B1EE-6DB8D578D5B0}" type="presOf" srcId="{EEF903EC-9A8E-4177-BDF4-3693B428DEFA}" destId="{56DEB515-6872-4DB1-AB3C-758F7D845700}" srcOrd="1" destOrd="0" presId="urn:microsoft.com/office/officeart/2009/3/layout/HorizontalOrganizationChart"/>
    <dgm:cxn modelId="{30302B9C-56E0-4143-B002-B042960A1314}" type="presOf" srcId="{C1E82B74-4BD5-43BB-9B2A-31A80C7CD540}" destId="{F9C2BF82-1EA5-4961-B820-19D85E19A76A}" srcOrd="0" destOrd="0" presId="urn:microsoft.com/office/officeart/2009/3/layout/HorizontalOrganizationChart"/>
    <dgm:cxn modelId="{0517C6E3-3AC8-4528-AA8B-3A8D82AC7124}" type="presOf" srcId="{A25A446F-B96A-43CD-9B42-CC6FD27E9815}" destId="{176861B9-52E5-44A5-BA45-BDD0705D27E2}" srcOrd="0" destOrd="0" presId="urn:microsoft.com/office/officeart/2009/3/layout/HorizontalOrganizationChart"/>
    <dgm:cxn modelId="{DA55DB37-B60D-4389-80BE-F1D214B8A26E}" srcId="{903B2C7B-D340-4D7D-9B95-85F9872D604D}" destId="{C1E82B74-4BD5-43BB-9B2A-31A80C7CD540}" srcOrd="0" destOrd="0" parTransId="{6F981502-5353-4DB6-A455-5A9D288F6EBD}" sibTransId="{9CE95E18-A987-4994-9E43-3E3BB7CC07CC}"/>
    <dgm:cxn modelId="{677C748A-F59B-4497-949B-522A0E1ADB6D}" type="presOf" srcId="{B6A465A7-C2F3-4B47-B6CF-E9A3E40570E4}" destId="{AEF9D058-232E-4FFF-81E0-C4946B515A4E}" srcOrd="0" destOrd="0" presId="urn:microsoft.com/office/officeart/2009/3/layout/HorizontalOrganizationChart"/>
    <dgm:cxn modelId="{E5309A9D-9D7B-4BDA-B210-28B281F7EBD7}" srcId="{8023F477-3485-4EC4-8D8F-89C4254052E6}" destId="{A1689B91-7DA3-4762-A20B-CC7F7E48374A}" srcOrd="1" destOrd="0" parTransId="{4845E26C-EE78-4508-B2F9-016E762A66D0}" sibTransId="{0AF3B87C-E546-4EB4-A684-8AB5BDFE8A61}"/>
    <dgm:cxn modelId="{84FE6C04-9978-4A7A-9D5A-30C4FB7B342A}" type="presOf" srcId="{E91AEC6C-01EF-4788-8639-1FC67BAB3A99}" destId="{9C0CAB55-F015-4824-942A-A7C615376448}" srcOrd="0" destOrd="0" presId="urn:microsoft.com/office/officeart/2009/3/layout/HorizontalOrganizationChart"/>
    <dgm:cxn modelId="{28B71AB0-02B3-4116-A5E2-69B69E288241}" type="presOf" srcId="{8023F477-3485-4EC4-8D8F-89C4254052E6}" destId="{343C7503-4C83-467C-B717-5F273CA51187}" srcOrd="1" destOrd="0" presId="urn:microsoft.com/office/officeart/2009/3/layout/HorizontalOrganizationChart"/>
    <dgm:cxn modelId="{C07186FD-E960-4A01-8F6F-1425D4972A4C}" type="presOf" srcId="{7F3563A0-015F-44D6-B238-27BCB12C70F7}" destId="{26A4AB10-2ACA-431C-9EF4-C85A085C4AAC}" srcOrd="0" destOrd="0" presId="urn:microsoft.com/office/officeart/2009/3/layout/HorizontalOrganizationChart"/>
    <dgm:cxn modelId="{8F7EDC2A-2D79-4001-9157-536745B7C221}" type="presOf" srcId="{E511B2F1-B2D5-47E5-9B06-01D2CC5B97B8}" destId="{29B6D317-1003-4C78-A859-AC135C52E564}" srcOrd="0" destOrd="0" presId="urn:microsoft.com/office/officeart/2009/3/layout/HorizontalOrganizationChart"/>
    <dgm:cxn modelId="{F89B55EB-C83D-4795-B29E-6C4ACAE8C762}" type="presOf" srcId="{C1E82B74-4BD5-43BB-9B2A-31A80C7CD540}" destId="{5287BAB0-3C1B-4366-A8F4-6F4CE8ED6E66}" srcOrd="1" destOrd="0" presId="urn:microsoft.com/office/officeart/2009/3/layout/HorizontalOrganizationChart"/>
    <dgm:cxn modelId="{6525BD0D-11E4-482C-94EF-CAC308DCA3E6}" type="presOf" srcId="{31CFCD77-461C-4A5C-98AC-67E337204ADD}" destId="{A217E7CC-DF40-439F-AF83-2BDFC31B49FB}" srcOrd="1" destOrd="0" presId="urn:microsoft.com/office/officeart/2009/3/layout/HorizontalOrganizationChart"/>
    <dgm:cxn modelId="{1A658833-536B-4C68-86AC-FC56660E93D0}" type="presOf" srcId="{6F981502-5353-4DB6-A455-5A9D288F6EBD}" destId="{70ACBBC7-0D63-40A0-9653-7F6B9BC9BE60}" srcOrd="0" destOrd="0" presId="urn:microsoft.com/office/officeart/2009/3/layout/HorizontalOrganizationChart"/>
    <dgm:cxn modelId="{3D36D9D2-112F-4812-8C82-EF882C4CBA75}" type="presOf" srcId="{9AC20498-B8FC-45AB-9BCE-372291FD544D}" destId="{00077972-6125-4635-B4E4-1A73C46B9875}" srcOrd="0" destOrd="0" presId="urn:microsoft.com/office/officeart/2009/3/layout/HorizontalOrganizationChart"/>
    <dgm:cxn modelId="{C4365AF8-6105-44D4-81A5-16B59940A7E3}" type="presOf" srcId="{903B2C7B-D340-4D7D-9B95-85F9872D604D}" destId="{8489D1B6-5DD0-4EDE-A3DC-2216756CD5BB}" srcOrd="1" destOrd="0" presId="urn:microsoft.com/office/officeart/2009/3/layout/HorizontalOrganizationChart"/>
    <dgm:cxn modelId="{50E81775-A2B8-4A5B-8BA3-62A2B7B4CE4D}" type="presOf" srcId="{4845E26C-EE78-4508-B2F9-016E762A66D0}" destId="{C2273875-5A5E-4C49-9EAF-3EA7AD1B666A}" srcOrd="0" destOrd="0" presId="urn:microsoft.com/office/officeart/2009/3/layout/HorizontalOrganizationChart"/>
    <dgm:cxn modelId="{190E0B7D-7BF1-406E-BF98-E08B338B3D81}" type="presOf" srcId="{BE458323-1471-45EB-B412-E4C819ED9D2C}" destId="{9F8011D9-11B9-4B09-BADE-795CFC2DA4A1}" srcOrd="0" destOrd="0" presId="urn:microsoft.com/office/officeart/2009/3/layout/HorizontalOrganizationChart"/>
    <dgm:cxn modelId="{314ADA11-0228-4542-8948-D1035086C29C}" type="presOf" srcId="{85DEC87F-A2F2-4EB3-836D-A291F3BA37C3}" destId="{9D0BE218-3019-4F25-A18A-2C62BD77614F}" srcOrd="1" destOrd="0" presId="urn:microsoft.com/office/officeart/2009/3/layout/HorizontalOrganizationChart"/>
    <dgm:cxn modelId="{2B4CA5EE-FA21-4BFB-96DD-FE53F1FC79FE}" type="presOf" srcId="{903B2C7B-D340-4D7D-9B95-85F9872D604D}" destId="{574F746B-1D58-480A-8411-3E116C6CFAB6}" srcOrd="0" destOrd="0" presId="urn:microsoft.com/office/officeart/2009/3/layout/HorizontalOrganizationChart"/>
    <dgm:cxn modelId="{593BE412-C278-4D30-BDDC-C99CBE05971C}" type="presOf" srcId="{48BF5FA1-E973-4A15-8BEE-844A887236FA}" destId="{C335F991-FED4-488C-90BD-925133F0473A}" srcOrd="0" destOrd="0" presId="urn:microsoft.com/office/officeart/2009/3/layout/HorizontalOrganizationChart"/>
    <dgm:cxn modelId="{1D904A0F-E104-48D3-9121-5913A484D59E}" srcId="{31CFCD77-461C-4A5C-98AC-67E337204ADD}" destId="{EEF903EC-9A8E-4177-BDF4-3693B428DEFA}" srcOrd="0" destOrd="0" parTransId="{E511B2F1-B2D5-47E5-9B06-01D2CC5B97B8}" sibTransId="{08F22C37-BD7D-4BF1-AC3A-D50AB9D46476}"/>
    <dgm:cxn modelId="{3B74BB1E-68B4-4ABE-A883-86D94B38FEFF}" srcId="{BE458323-1471-45EB-B412-E4C819ED9D2C}" destId="{903B2C7B-D340-4D7D-9B95-85F9872D604D}" srcOrd="1" destOrd="0" parTransId="{45ADD6F8-AB44-4F0D-99F7-0AE588AF1D8D}" sibTransId="{84BD327D-171D-4927-93C7-54B34918C702}"/>
    <dgm:cxn modelId="{F45D4918-E8B8-4A3E-A8F4-F9BA0561DC60}" type="presOf" srcId="{85DEC87F-A2F2-4EB3-836D-A291F3BA37C3}" destId="{E0950116-0C70-4583-957B-5874548A3292}" srcOrd="0" destOrd="0" presId="urn:microsoft.com/office/officeart/2009/3/layout/HorizontalOrganizationChart"/>
    <dgm:cxn modelId="{36FB7687-F29F-4D27-A353-BD378A938475}" type="presOf" srcId="{9E20FE0B-004E-4FF9-8201-F42F927CF067}" destId="{9D1393E0-3DFC-47B9-9B77-B2A1FA37EA64}" srcOrd="0" destOrd="0" presId="urn:microsoft.com/office/officeart/2009/3/layout/HorizontalOrganizationChart"/>
    <dgm:cxn modelId="{2AA8A047-FC3A-45C8-A10E-5DF154568186}" srcId="{8023F477-3485-4EC4-8D8F-89C4254052E6}" destId="{85DEC87F-A2F2-4EB3-836D-A291F3BA37C3}" srcOrd="0" destOrd="0" parTransId="{7F3563A0-015F-44D6-B238-27BCB12C70F7}" sibTransId="{FBA1CC23-0436-40E0-9CA0-88B3412A03A5}"/>
    <dgm:cxn modelId="{FE2931A2-EA6F-4CC6-8B5A-E6AADEEDD81D}" type="presOf" srcId="{07ED83A0-27C1-4341-A686-B96293FFB8CA}" destId="{C7BE44FB-1143-4DF6-AE16-23C4C4B38749}" srcOrd="0" destOrd="0" presId="urn:microsoft.com/office/officeart/2009/3/layout/HorizontalOrganizationChart"/>
    <dgm:cxn modelId="{A47132FC-9466-408F-9E38-B998D00C57EF}" type="presOf" srcId="{EEF903EC-9A8E-4177-BDF4-3693B428DEFA}" destId="{3B5C4188-96E6-4EC9-B51A-75088D607899}" srcOrd="0" destOrd="0" presId="urn:microsoft.com/office/officeart/2009/3/layout/HorizontalOrganizationChart"/>
    <dgm:cxn modelId="{5A64F160-F39A-4B84-BED1-3AA0D02662B0}" type="presOf" srcId="{A1689B91-7DA3-4762-A20B-CC7F7E48374A}" destId="{631284C2-87DC-4340-96AE-12AD57D04052}" srcOrd="1" destOrd="0" presId="urn:microsoft.com/office/officeart/2009/3/layout/HorizontalOrganizationChart"/>
    <dgm:cxn modelId="{CFC1D7C1-CBB1-4ACD-8FF8-E0048A08B137}" type="presOf" srcId="{C6D3231D-CAC4-4250-A82C-749FAD54CAA9}" destId="{71951573-7E25-4142-8746-2D363A10D782}" srcOrd="0" destOrd="0" presId="urn:microsoft.com/office/officeart/2009/3/layout/HorizontalOrganizationChart"/>
    <dgm:cxn modelId="{0BD8727C-C34F-4FBB-B8C7-4C12CFB2B17E}" type="presOf" srcId="{B6A465A7-C2F3-4B47-B6CF-E9A3E40570E4}" destId="{AD75F4C7-F94E-4269-85CA-E012BB9CBE0A}" srcOrd="1" destOrd="0" presId="urn:microsoft.com/office/officeart/2009/3/layout/HorizontalOrganizationChart"/>
    <dgm:cxn modelId="{14BBAFE5-8305-489B-ABD5-F30185B5C8BD}" srcId="{07ED83A0-27C1-4341-A686-B96293FFB8CA}" destId="{48BF5FA1-E973-4A15-8BEE-844A887236FA}" srcOrd="0" destOrd="0" parTransId="{C6D3231D-CAC4-4250-A82C-749FAD54CAA9}" sibTransId="{81A9681B-5891-4209-9D06-24517AF14E5E}"/>
    <dgm:cxn modelId="{B4CA61BA-51DB-410F-8B01-725F32F92F39}" type="presOf" srcId="{31CFCD77-461C-4A5C-98AC-67E337204ADD}" destId="{10EECEB0-DE62-4E2C-8263-039E8BB87061}" srcOrd="0" destOrd="0" presId="urn:microsoft.com/office/officeart/2009/3/layout/HorizontalOrganizationChart"/>
    <dgm:cxn modelId="{47FA093D-329B-426D-B239-0B98607E272C}" srcId="{C1E82B74-4BD5-43BB-9B2A-31A80C7CD540}" destId="{A25A446F-B96A-43CD-9B42-CC6FD27E9815}" srcOrd="0" destOrd="0" parTransId="{0FFB47DA-300A-4668-AB73-8FA6DB5D7251}" sibTransId="{E802CAD5-98CC-4605-9D62-F3E162C171C1}"/>
    <dgm:cxn modelId="{BDF0CB09-6E30-47F8-B4D8-0596E26F726C}" type="presOf" srcId="{8023F477-3485-4EC4-8D8F-89C4254052E6}" destId="{840BF615-1B89-499D-95FF-B62DC9A4AD83}" srcOrd="0" destOrd="0" presId="urn:microsoft.com/office/officeart/2009/3/layout/HorizontalOrganizationChart"/>
    <dgm:cxn modelId="{1B6F4E63-E06A-4025-83EF-DE7392E3082C}" type="presOf" srcId="{48BF5FA1-E973-4A15-8BEE-844A887236FA}" destId="{9BF5C192-1E0C-4C45-99FE-37A332EC6123}" srcOrd="1" destOrd="0" presId="urn:microsoft.com/office/officeart/2009/3/layout/HorizontalOrganizationChart"/>
    <dgm:cxn modelId="{724655DE-D19C-4757-AC2A-50F2695D7B2F}" type="presParOf" srcId="{9F8011D9-11B9-4B09-BADE-795CFC2DA4A1}" destId="{5E9B724E-DEDA-4FEE-87FE-391A2494D207}" srcOrd="0" destOrd="0" presId="urn:microsoft.com/office/officeart/2009/3/layout/HorizontalOrganizationChart"/>
    <dgm:cxn modelId="{C6B242B3-DDCB-42C9-BAA8-27520CFDA3B9}" type="presParOf" srcId="{5E9B724E-DEDA-4FEE-87FE-391A2494D207}" destId="{56D819CB-D5B4-44BA-83FF-55D3817CC2C2}" srcOrd="0" destOrd="0" presId="urn:microsoft.com/office/officeart/2009/3/layout/HorizontalOrganizationChart"/>
    <dgm:cxn modelId="{714DD1CC-D2B4-4ED0-9C1F-925E824835F8}" type="presParOf" srcId="{56D819CB-D5B4-44BA-83FF-55D3817CC2C2}" destId="{840BF615-1B89-499D-95FF-B62DC9A4AD83}" srcOrd="0" destOrd="0" presId="urn:microsoft.com/office/officeart/2009/3/layout/HorizontalOrganizationChart"/>
    <dgm:cxn modelId="{050310B1-401A-4D16-AE4E-54DCC530EF8E}" type="presParOf" srcId="{56D819CB-D5B4-44BA-83FF-55D3817CC2C2}" destId="{343C7503-4C83-467C-B717-5F273CA51187}" srcOrd="1" destOrd="0" presId="urn:microsoft.com/office/officeart/2009/3/layout/HorizontalOrganizationChart"/>
    <dgm:cxn modelId="{8B4D1397-E151-4267-8392-B77ADDBCA8D2}" type="presParOf" srcId="{5E9B724E-DEDA-4FEE-87FE-391A2494D207}" destId="{C909D416-5E4B-4315-9623-362060AB907C}" srcOrd="1" destOrd="0" presId="urn:microsoft.com/office/officeart/2009/3/layout/HorizontalOrganizationChart"/>
    <dgm:cxn modelId="{0983FA59-0429-4DA6-9396-DDAD22738AA7}" type="presParOf" srcId="{C909D416-5E4B-4315-9623-362060AB907C}" destId="{26A4AB10-2ACA-431C-9EF4-C85A085C4AAC}" srcOrd="0" destOrd="0" presId="urn:microsoft.com/office/officeart/2009/3/layout/HorizontalOrganizationChart"/>
    <dgm:cxn modelId="{F39354B5-A9EE-4292-8361-E9855497AB1B}" type="presParOf" srcId="{C909D416-5E4B-4315-9623-362060AB907C}" destId="{50DD43A2-2B11-4DE4-B1FA-4F4106ACCA75}" srcOrd="1" destOrd="0" presId="urn:microsoft.com/office/officeart/2009/3/layout/HorizontalOrganizationChart"/>
    <dgm:cxn modelId="{002E40E6-34BF-48E1-A18C-FB3E34DE57FF}" type="presParOf" srcId="{50DD43A2-2B11-4DE4-B1FA-4F4106ACCA75}" destId="{63356482-A0DF-42EB-9848-C8A98DBE06B8}" srcOrd="0" destOrd="0" presId="urn:microsoft.com/office/officeart/2009/3/layout/HorizontalOrganizationChart"/>
    <dgm:cxn modelId="{E8229A48-2910-4D8C-B3C7-AF71F6FB436B}" type="presParOf" srcId="{63356482-A0DF-42EB-9848-C8A98DBE06B8}" destId="{E0950116-0C70-4583-957B-5874548A3292}" srcOrd="0" destOrd="0" presId="urn:microsoft.com/office/officeart/2009/3/layout/HorizontalOrganizationChart"/>
    <dgm:cxn modelId="{0394EA04-8AD0-4A41-ABEA-70B6A019930E}" type="presParOf" srcId="{63356482-A0DF-42EB-9848-C8A98DBE06B8}" destId="{9D0BE218-3019-4F25-A18A-2C62BD77614F}" srcOrd="1" destOrd="0" presId="urn:microsoft.com/office/officeart/2009/3/layout/HorizontalOrganizationChart"/>
    <dgm:cxn modelId="{96C025CB-2042-456F-9045-2A83B3AA7F4A}" type="presParOf" srcId="{50DD43A2-2B11-4DE4-B1FA-4F4106ACCA75}" destId="{F742143D-52E3-42E6-8D7D-531EB47A04F3}" srcOrd="1" destOrd="0" presId="urn:microsoft.com/office/officeart/2009/3/layout/HorizontalOrganizationChart"/>
    <dgm:cxn modelId="{16712860-E6B5-41DA-B2B3-F68919431512}" type="presParOf" srcId="{F742143D-52E3-42E6-8D7D-531EB47A04F3}" destId="{9D1393E0-3DFC-47B9-9B77-B2A1FA37EA64}" srcOrd="0" destOrd="0" presId="urn:microsoft.com/office/officeart/2009/3/layout/HorizontalOrganizationChart"/>
    <dgm:cxn modelId="{199567E2-9D3F-4DAC-BE50-823C436C0A53}" type="presParOf" srcId="{F742143D-52E3-42E6-8D7D-531EB47A04F3}" destId="{718D0D2D-FC0E-4B94-AF1F-F5DA3FDAE5BC}" srcOrd="1" destOrd="0" presId="urn:microsoft.com/office/officeart/2009/3/layout/HorizontalOrganizationChart"/>
    <dgm:cxn modelId="{4EF58ADD-BE42-4149-A373-79BAA4A95E5F}" type="presParOf" srcId="{718D0D2D-FC0E-4B94-AF1F-F5DA3FDAE5BC}" destId="{07FE0883-1BEE-475E-8410-F579FD1E979A}" srcOrd="0" destOrd="0" presId="urn:microsoft.com/office/officeart/2009/3/layout/HorizontalOrganizationChart"/>
    <dgm:cxn modelId="{2385D97E-7B80-4502-9DDB-80B8563AB099}" type="presParOf" srcId="{07FE0883-1BEE-475E-8410-F579FD1E979A}" destId="{10EECEB0-DE62-4E2C-8263-039E8BB87061}" srcOrd="0" destOrd="0" presId="urn:microsoft.com/office/officeart/2009/3/layout/HorizontalOrganizationChart"/>
    <dgm:cxn modelId="{CD296619-6597-4420-9777-521B2D907233}" type="presParOf" srcId="{07FE0883-1BEE-475E-8410-F579FD1E979A}" destId="{A217E7CC-DF40-439F-AF83-2BDFC31B49FB}" srcOrd="1" destOrd="0" presId="urn:microsoft.com/office/officeart/2009/3/layout/HorizontalOrganizationChart"/>
    <dgm:cxn modelId="{C6C364D9-4916-4821-84B2-1A786D19C3FD}" type="presParOf" srcId="{718D0D2D-FC0E-4B94-AF1F-F5DA3FDAE5BC}" destId="{50D7F766-3673-4D51-8ADC-DABDD4CFE8D8}" srcOrd="1" destOrd="0" presId="urn:microsoft.com/office/officeart/2009/3/layout/HorizontalOrganizationChart"/>
    <dgm:cxn modelId="{22BEF50A-28EE-4B35-8286-C703BB5E2DCC}" type="presParOf" srcId="{50D7F766-3673-4D51-8ADC-DABDD4CFE8D8}" destId="{29B6D317-1003-4C78-A859-AC135C52E564}" srcOrd="0" destOrd="0" presId="urn:microsoft.com/office/officeart/2009/3/layout/HorizontalOrganizationChart"/>
    <dgm:cxn modelId="{BF6058C8-BE5D-49F7-9348-7F3F109422CF}" type="presParOf" srcId="{50D7F766-3673-4D51-8ADC-DABDD4CFE8D8}" destId="{835B707F-8DF5-488B-8BC5-25088CB50B3B}" srcOrd="1" destOrd="0" presId="urn:microsoft.com/office/officeart/2009/3/layout/HorizontalOrganizationChart"/>
    <dgm:cxn modelId="{047F997D-58C2-41D4-B21C-0CF1D50E2219}" type="presParOf" srcId="{835B707F-8DF5-488B-8BC5-25088CB50B3B}" destId="{3A5A8660-5E7D-45CD-8CC8-589B42DB8100}" srcOrd="0" destOrd="0" presId="urn:microsoft.com/office/officeart/2009/3/layout/HorizontalOrganizationChart"/>
    <dgm:cxn modelId="{C16B5DCE-F897-431B-BB90-87B610663771}" type="presParOf" srcId="{3A5A8660-5E7D-45CD-8CC8-589B42DB8100}" destId="{3B5C4188-96E6-4EC9-B51A-75088D607899}" srcOrd="0" destOrd="0" presId="urn:microsoft.com/office/officeart/2009/3/layout/HorizontalOrganizationChart"/>
    <dgm:cxn modelId="{08DF9527-F336-49C7-87A5-5B8A87D2C9A0}" type="presParOf" srcId="{3A5A8660-5E7D-45CD-8CC8-589B42DB8100}" destId="{56DEB515-6872-4DB1-AB3C-758F7D845700}" srcOrd="1" destOrd="0" presId="urn:microsoft.com/office/officeart/2009/3/layout/HorizontalOrganizationChart"/>
    <dgm:cxn modelId="{2C61A0E8-84B2-4B79-8448-730268F409B1}" type="presParOf" srcId="{835B707F-8DF5-488B-8BC5-25088CB50B3B}" destId="{54308B83-63D3-43C9-B6B0-3F6DFDE57F41}" srcOrd="1" destOrd="0" presId="urn:microsoft.com/office/officeart/2009/3/layout/HorizontalOrganizationChart"/>
    <dgm:cxn modelId="{1CC445B8-CA9F-49C2-A8EF-71192AC7FE65}" type="presParOf" srcId="{835B707F-8DF5-488B-8BC5-25088CB50B3B}" destId="{64CC5DE1-AEE9-48AB-9D9A-32C0B3A6EFAF}" srcOrd="2" destOrd="0" presId="urn:microsoft.com/office/officeart/2009/3/layout/HorizontalOrganizationChart"/>
    <dgm:cxn modelId="{724F4F8F-7B25-4897-87E8-4F475C4A942C}" type="presParOf" srcId="{718D0D2D-FC0E-4B94-AF1F-F5DA3FDAE5BC}" destId="{5DB4FC8D-C208-4A76-81C5-10C3F2353CF1}" srcOrd="2" destOrd="0" presId="urn:microsoft.com/office/officeart/2009/3/layout/HorizontalOrganizationChart"/>
    <dgm:cxn modelId="{E6D8A0ED-4A4E-42EA-A138-C47D2ACE3BEC}" type="presParOf" srcId="{50DD43A2-2B11-4DE4-B1FA-4F4106ACCA75}" destId="{B41ADDD3-3D29-4099-AAF0-DFAF31B54CA9}" srcOrd="2" destOrd="0" presId="urn:microsoft.com/office/officeart/2009/3/layout/HorizontalOrganizationChart"/>
    <dgm:cxn modelId="{85ABD790-E0D2-4B1A-B7CA-73316FBC245B}" type="presParOf" srcId="{C909D416-5E4B-4315-9623-362060AB907C}" destId="{C2273875-5A5E-4C49-9EAF-3EA7AD1B666A}" srcOrd="2" destOrd="0" presId="urn:microsoft.com/office/officeart/2009/3/layout/HorizontalOrganizationChart"/>
    <dgm:cxn modelId="{040E40AF-0CCC-4B04-AF19-8A5A7F60592C}" type="presParOf" srcId="{C909D416-5E4B-4315-9623-362060AB907C}" destId="{B82F0467-4E46-4872-97A3-E29D114E4056}" srcOrd="3" destOrd="0" presId="urn:microsoft.com/office/officeart/2009/3/layout/HorizontalOrganizationChart"/>
    <dgm:cxn modelId="{38387F5B-1198-4E6F-B372-C804CBD7A81D}" type="presParOf" srcId="{B82F0467-4E46-4872-97A3-E29D114E4056}" destId="{3642288B-97BD-466D-B1D8-83840F2574C5}" srcOrd="0" destOrd="0" presId="urn:microsoft.com/office/officeart/2009/3/layout/HorizontalOrganizationChart"/>
    <dgm:cxn modelId="{0EF763C2-9487-4A76-A6D7-9AE40D2A3340}" type="presParOf" srcId="{3642288B-97BD-466D-B1D8-83840F2574C5}" destId="{B8BA2A7A-4539-4202-89B9-AFFFB09E16DE}" srcOrd="0" destOrd="0" presId="urn:microsoft.com/office/officeart/2009/3/layout/HorizontalOrganizationChart"/>
    <dgm:cxn modelId="{191B700E-CA48-4CD3-87EA-4948324336F7}" type="presParOf" srcId="{3642288B-97BD-466D-B1D8-83840F2574C5}" destId="{631284C2-87DC-4340-96AE-12AD57D04052}" srcOrd="1" destOrd="0" presId="urn:microsoft.com/office/officeart/2009/3/layout/HorizontalOrganizationChart"/>
    <dgm:cxn modelId="{7405D626-142B-458C-95E3-5DD2B364F230}" type="presParOf" srcId="{B82F0467-4E46-4872-97A3-E29D114E4056}" destId="{8BF7E1D4-6D08-4EC3-B167-CCE7F00DF41E}" srcOrd="1" destOrd="0" presId="urn:microsoft.com/office/officeart/2009/3/layout/HorizontalOrganizationChart"/>
    <dgm:cxn modelId="{85ED2E82-C005-441B-B7D1-E39C246E5227}" type="presParOf" srcId="{8BF7E1D4-6D08-4EC3-B167-CCE7F00DF41E}" destId="{00077972-6125-4635-B4E4-1A73C46B9875}" srcOrd="0" destOrd="0" presId="urn:microsoft.com/office/officeart/2009/3/layout/HorizontalOrganizationChart"/>
    <dgm:cxn modelId="{16AC6377-9B04-4C27-8A34-FC135CA7A435}" type="presParOf" srcId="{8BF7E1D4-6D08-4EC3-B167-CCE7F00DF41E}" destId="{780C4943-FDCF-4717-B0D7-B8DA64656967}" srcOrd="1" destOrd="0" presId="urn:microsoft.com/office/officeart/2009/3/layout/HorizontalOrganizationChart"/>
    <dgm:cxn modelId="{B2CBAE6A-78E6-418B-9FA8-CCBAAFA32173}" type="presParOf" srcId="{780C4943-FDCF-4717-B0D7-B8DA64656967}" destId="{2BC76D97-52F4-4C55-B63A-AC281C72F925}" srcOrd="0" destOrd="0" presId="urn:microsoft.com/office/officeart/2009/3/layout/HorizontalOrganizationChart"/>
    <dgm:cxn modelId="{9F3B2F6B-4DB4-425E-8064-0C9304C7BCDB}" type="presParOf" srcId="{2BC76D97-52F4-4C55-B63A-AC281C72F925}" destId="{C7BE44FB-1143-4DF6-AE16-23C4C4B38749}" srcOrd="0" destOrd="0" presId="urn:microsoft.com/office/officeart/2009/3/layout/HorizontalOrganizationChart"/>
    <dgm:cxn modelId="{45D708C8-9DB6-44D7-8AEC-21F2FF34EFED}" type="presParOf" srcId="{2BC76D97-52F4-4C55-B63A-AC281C72F925}" destId="{8D03EC99-0CF7-4853-BFF6-B18F3796DC61}" srcOrd="1" destOrd="0" presId="urn:microsoft.com/office/officeart/2009/3/layout/HorizontalOrganizationChart"/>
    <dgm:cxn modelId="{C6B1C562-7147-46F5-B4E4-27A1A5F4C096}" type="presParOf" srcId="{780C4943-FDCF-4717-B0D7-B8DA64656967}" destId="{34F817DA-D58C-4B9B-A411-45BB00023F87}" srcOrd="1" destOrd="0" presId="urn:microsoft.com/office/officeart/2009/3/layout/HorizontalOrganizationChart"/>
    <dgm:cxn modelId="{B49E287C-E509-49D0-8E6E-D5EBC31BD1F2}" type="presParOf" srcId="{34F817DA-D58C-4B9B-A411-45BB00023F87}" destId="{71951573-7E25-4142-8746-2D363A10D782}" srcOrd="0" destOrd="0" presId="urn:microsoft.com/office/officeart/2009/3/layout/HorizontalOrganizationChart"/>
    <dgm:cxn modelId="{77371364-FE14-4FF6-8FD7-25BAAD560F71}" type="presParOf" srcId="{34F817DA-D58C-4B9B-A411-45BB00023F87}" destId="{D4A53610-2C87-49E0-A975-3BE4D304244B}" srcOrd="1" destOrd="0" presId="urn:microsoft.com/office/officeart/2009/3/layout/HorizontalOrganizationChart"/>
    <dgm:cxn modelId="{753C647D-74B8-4F24-AC3D-9B0C577D31B2}" type="presParOf" srcId="{D4A53610-2C87-49E0-A975-3BE4D304244B}" destId="{F33193D4-64F2-439C-AD6B-AE61CF74D155}" srcOrd="0" destOrd="0" presId="urn:microsoft.com/office/officeart/2009/3/layout/HorizontalOrganizationChart"/>
    <dgm:cxn modelId="{51D86D14-3264-48D1-BD86-75EF199E75BD}" type="presParOf" srcId="{F33193D4-64F2-439C-AD6B-AE61CF74D155}" destId="{C335F991-FED4-488C-90BD-925133F0473A}" srcOrd="0" destOrd="0" presId="urn:microsoft.com/office/officeart/2009/3/layout/HorizontalOrganizationChart"/>
    <dgm:cxn modelId="{04AECBF6-4B7F-48FB-9794-CE29BA040A58}" type="presParOf" srcId="{F33193D4-64F2-439C-AD6B-AE61CF74D155}" destId="{9BF5C192-1E0C-4C45-99FE-37A332EC6123}" srcOrd="1" destOrd="0" presId="urn:microsoft.com/office/officeart/2009/3/layout/HorizontalOrganizationChart"/>
    <dgm:cxn modelId="{F097B9A5-179C-4313-BC4E-1BB8118FDCFC}" type="presParOf" srcId="{D4A53610-2C87-49E0-A975-3BE4D304244B}" destId="{A126CBAB-1BFD-410B-BC94-D678787445C5}" srcOrd="1" destOrd="0" presId="urn:microsoft.com/office/officeart/2009/3/layout/HorizontalOrganizationChart"/>
    <dgm:cxn modelId="{6B83DFC5-151A-4645-8E0D-D724A038F276}" type="presParOf" srcId="{D4A53610-2C87-49E0-A975-3BE4D304244B}" destId="{18672660-0966-407C-8B6A-E48A63AE349C}" srcOrd="2" destOrd="0" presId="urn:microsoft.com/office/officeart/2009/3/layout/HorizontalOrganizationChart"/>
    <dgm:cxn modelId="{7A8A5D16-DECB-450D-9153-46B5A1D31125}" type="presParOf" srcId="{780C4943-FDCF-4717-B0D7-B8DA64656967}" destId="{BD6F0327-82A3-4805-9A3B-34285FBF2C09}" srcOrd="2" destOrd="0" presId="urn:microsoft.com/office/officeart/2009/3/layout/HorizontalOrganizationChart"/>
    <dgm:cxn modelId="{2FC68234-699E-4153-B25D-C79758DE3571}" type="presParOf" srcId="{B82F0467-4E46-4872-97A3-E29D114E4056}" destId="{28C02961-74EA-4D9C-8B0B-093692B0DFFC}" srcOrd="2" destOrd="0" presId="urn:microsoft.com/office/officeart/2009/3/layout/HorizontalOrganizationChart"/>
    <dgm:cxn modelId="{01A0728D-8275-4758-8F14-775496EF7AE7}" type="presParOf" srcId="{5E9B724E-DEDA-4FEE-87FE-391A2494D207}" destId="{DEACC3F2-772D-456A-9D7C-948597DC1E44}" srcOrd="2" destOrd="0" presId="urn:microsoft.com/office/officeart/2009/3/layout/HorizontalOrganizationChart"/>
    <dgm:cxn modelId="{2FE40627-D8F3-4803-8748-3DEE87C3A5BA}" type="presParOf" srcId="{9F8011D9-11B9-4B09-BADE-795CFC2DA4A1}" destId="{A22EA8F9-3BCD-4736-99CD-B25D68D8A65F}" srcOrd="1" destOrd="0" presId="urn:microsoft.com/office/officeart/2009/3/layout/HorizontalOrganizationChart"/>
    <dgm:cxn modelId="{338AD659-C756-40EB-B047-CE8E8BBC465A}" type="presParOf" srcId="{A22EA8F9-3BCD-4736-99CD-B25D68D8A65F}" destId="{E2C06BE3-3F5E-48ED-A695-7D2879AE1609}" srcOrd="0" destOrd="0" presId="urn:microsoft.com/office/officeart/2009/3/layout/HorizontalOrganizationChart"/>
    <dgm:cxn modelId="{7E9F55FF-2E74-4F6C-A59F-8975DF7E5502}" type="presParOf" srcId="{E2C06BE3-3F5E-48ED-A695-7D2879AE1609}" destId="{574F746B-1D58-480A-8411-3E116C6CFAB6}" srcOrd="0" destOrd="0" presId="urn:microsoft.com/office/officeart/2009/3/layout/HorizontalOrganizationChart"/>
    <dgm:cxn modelId="{1E9023B0-856B-4469-9BB8-E9E384BC8C6E}" type="presParOf" srcId="{E2C06BE3-3F5E-48ED-A695-7D2879AE1609}" destId="{8489D1B6-5DD0-4EDE-A3DC-2216756CD5BB}" srcOrd="1" destOrd="0" presId="urn:microsoft.com/office/officeart/2009/3/layout/HorizontalOrganizationChart"/>
    <dgm:cxn modelId="{1365A631-D9CC-41AC-88C7-CDEA31E98300}" type="presParOf" srcId="{A22EA8F9-3BCD-4736-99CD-B25D68D8A65F}" destId="{45D55EEB-B647-4B1D-8A3D-F9505C9A22F0}" srcOrd="1" destOrd="0" presId="urn:microsoft.com/office/officeart/2009/3/layout/HorizontalOrganizationChart"/>
    <dgm:cxn modelId="{5B4FB7DD-E19F-4171-8B51-F1E0AF3FDDB5}" type="presParOf" srcId="{45D55EEB-B647-4B1D-8A3D-F9505C9A22F0}" destId="{70ACBBC7-0D63-40A0-9653-7F6B9BC9BE60}" srcOrd="0" destOrd="0" presId="urn:microsoft.com/office/officeart/2009/3/layout/HorizontalOrganizationChart"/>
    <dgm:cxn modelId="{5FDC919C-5127-42C2-AD2F-F8D855319A0C}" type="presParOf" srcId="{45D55EEB-B647-4B1D-8A3D-F9505C9A22F0}" destId="{2EDFBED3-D1D5-4A6A-8D34-63A87A6BD6A3}" srcOrd="1" destOrd="0" presId="urn:microsoft.com/office/officeart/2009/3/layout/HorizontalOrganizationChart"/>
    <dgm:cxn modelId="{92B37CDA-3D0E-4C91-9B64-84DAC4F23FA0}" type="presParOf" srcId="{2EDFBED3-D1D5-4A6A-8D34-63A87A6BD6A3}" destId="{2FD91FB7-22A7-431E-BA08-51E7FD5155C0}" srcOrd="0" destOrd="0" presId="urn:microsoft.com/office/officeart/2009/3/layout/HorizontalOrganizationChart"/>
    <dgm:cxn modelId="{BF095A11-881E-46EC-BFDF-46374E19D756}" type="presParOf" srcId="{2FD91FB7-22A7-431E-BA08-51E7FD5155C0}" destId="{F9C2BF82-1EA5-4961-B820-19D85E19A76A}" srcOrd="0" destOrd="0" presId="urn:microsoft.com/office/officeart/2009/3/layout/HorizontalOrganizationChart"/>
    <dgm:cxn modelId="{0991F5F7-50EC-4815-8C71-3CDE6923009D}" type="presParOf" srcId="{2FD91FB7-22A7-431E-BA08-51E7FD5155C0}" destId="{5287BAB0-3C1B-4366-A8F4-6F4CE8ED6E66}" srcOrd="1" destOrd="0" presId="urn:microsoft.com/office/officeart/2009/3/layout/HorizontalOrganizationChart"/>
    <dgm:cxn modelId="{9923F65A-A406-4FC9-BA58-84DC4700FC61}" type="presParOf" srcId="{2EDFBED3-D1D5-4A6A-8D34-63A87A6BD6A3}" destId="{0C0D3818-573A-42B3-B747-CFF736C1F086}" srcOrd="1" destOrd="0" presId="urn:microsoft.com/office/officeart/2009/3/layout/HorizontalOrganizationChart"/>
    <dgm:cxn modelId="{0FE11B01-2867-406A-9969-C9C67F4D2CB7}" type="presParOf" srcId="{0C0D3818-573A-42B3-B747-CFF736C1F086}" destId="{BB699F31-91F2-422B-809A-171161ECA0A0}" srcOrd="0" destOrd="0" presId="urn:microsoft.com/office/officeart/2009/3/layout/HorizontalOrganizationChart"/>
    <dgm:cxn modelId="{16C9D5A0-7B69-4C64-B02C-DAB36B1A3604}" type="presParOf" srcId="{0C0D3818-573A-42B3-B747-CFF736C1F086}" destId="{06C8E07B-6A8F-4DFC-B040-A559088F1ADE}" srcOrd="1" destOrd="0" presId="urn:microsoft.com/office/officeart/2009/3/layout/HorizontalOrganizationChart"/>
    <dgm:cxn modelId="{C3510E8D-C677-48D5-A86A-DA9A98DC9FCB}" type="presParOf" srcId="{06C8E07B-6A8F-4DFC-B040-A559088F1ADE}" destId="{1A02D05A-1221-4914-89D2-D357D9545BE4}" srcOrd="0" destOrd="0" presId="urn:microsoft.com/office/officeart/2009/3/layout/HorizontalOrganizationChart"/>
    <dgm:cxn modelId="{2B89D4E6-26F3-4A7B-ADF6-28CD7B689C9A}" type="presParOf" srcId="{1A02D05A-1221-4914-89D2-D357D9545BE4}" destId="{176861B9-52E5-44A5-BA45-BDD0705D27E2}" srcOrd="0" destOrd="0" presId="urn:microsoft.com/office/officeart/2009/3/layout/HorizontalOrganizationChart"/>
    <dgm:cxn modelId="{B8AA9F42-9E3A-435E-8C42-A0C2D5F6144F}" type="presParOf" srcId="{1A02D05A-1221-4914-89D2-D357D9545BE4}" destId="{ADC1CD4C-B923-4D0D-B6BA-CD858797EA35}" srcOrd="1" destOrd="0" presId="urn:microsoft.com/office/officeart/2009/3/layout/HorizontalOrganizationChart"/>
    <dgm:cxn modelId="{0CC9BF99-6637-410F-A18D-612F7901D993}" type="presParOf" srcId="{06C8E07B-6A8F-4DFC-B040-A559088F1ADE}" destId="{2202035E-7D5D-4A0E-BD94-EB9ACD7ACAEE}" srcOrd="1" destOrd="0" presId="urn:microsoft.com/office/officeart/2009/3/layout/HorizontalOrganizationChart"/>
    <dgm:cxn modelId="{91C20B4A-06BD-4FEF-9642-45DE407980F0}" type="presParOf" srcId="{2202035E-7D5D-4A0E-BD94-EB9ACD7ACAEE}" destId="{9C0CAB55-F015-4824-942A-A7C615376448}" srcOrd="0" destOrd="0" presId="urn:microsoft.com/office/officeart/2009/3/layout/HorizontalOrganizationChart"/>
    <dgm:cxn modelId="{D8208E21-43EA-472B-9CA6-6E9E7B147204}" type="presParOf" srcId="{2202035E-7D5D-4A0E-BD94-EB9ACD7ACAEE}" destId="{08D2BF68-7CBC-4D84-B08E-05D942434B38}" srcOrd="1" destOrd="0" presId="urn:microsoft.com/office/officeart/2009/3/layout/HorizontalOrganizationChart"/>
    <dgm:cxn modelId="{3D0E5A35-8B9D-40BE-8E00-5F43C565AF5E}" type="presParOf" srcId="{08D2BF68-7CBC-4D84-B08E-05D942434B38}" destId="{C0DC5BC1-C077-4A31-A125-9C02DCF41B20}" srcOrd="0" destOrd="0" presId="urn:microsoft.com/office/officeart/2009/3/layout/HorizontalOrganizationChart"/>
    <dgm:cxn modelId="{9BF882D1-8948-4C05-80FF-2877D1437F59}" type="presParOf" srcId="{C0DC5BC1-C077-4A31-A125-9C02DCF41B20}" destId="{AEF9D058-232E-4FFF-81E0-C4946B515A4E}" srcOrd="0" destOrd="0" presId="urn:microsoft.com/office/officeart/2009/3/layout/HorizontalOrganizationChart"/>
    <dgm:cxn modelId="{8176B6CE-4AB0-42E5-B430-A05D2786D54D}" type="presParOf" srcId="{C0DC5BC1-C077-4A31-A125-9C02DCF41B20}" destId="{AD75F4C7-F94E-4269-85CA-E012BB9CBE0A}" srcOrd="1" destOrd="0" presId="urn:microsoft.com/office/officeart/2009/3/layout/HorizontalOrganizationChart"/>
    <dgm:cxn modelId="{B47AFCC2-0197-463F-A1F3-F29C0246713E}" type="presParOf" srcId="{08D2BF68-7CBC-4D84-B08E-05D942434B38}" destId="{72465CB3-4DE9-4D5A-B97E-A32222194711}" srcOrd="1" destOrd="0" presId="urn:microsoft.com/office/officeart/2009/3/layout/HorizontalOrganizationChart"/>
    <dgm:cxn modelId="{B42A240F-C492-4580-AFE1-C7072CE4B593}" type="presParOf" srcId="{08D2BF68-7CBC-4D84-B08E-05D942434B38}" destId="{B09B2948-A228-470B-BAC4-D617E113A92C}" srcOrd="2" destOrd="0" presId="urn:microsoft.com/office/officeart/2009/3/layout/HorizontalOrganizationChart"/>
    <dgm:cxn modelId="{6ED23B60-161E-4DDC-B54E-EF4783A57026}" type="presParOf" srcId="{06C8E07B-6A8F-4DFC-B040-A559088F1ADE}" destId="{C840DE4F-EEEF-40C1-86BA-0185B6F38FC5}" srcOrd="2" destOrd="0" presId="urn:microsoft.com/office/officeart/2009/3/layout/HorizontalOrganizationChart"/>
    <dgm:cxn modelId="{FC28B6EB-3874-4CDB-8D76-3492386C3220}" type="presParOf" srcId="{2EDFBED3-D1D5-4A6A-8D34-63A87A6BD6A3}" destId="{0D63FF84-E00F-4BD1-8D22-C9AC5B297466}" srcOrd="2" destOrd="0" presId="urn:microsoft.com/office/officeart/2009/3/layout/HorizontalOrganizationChart"/>
    <dgm:cxn modelId="{EB207D4F-4C44-4D6F-94E4-F6936F1F5DCB}" type="presParOf" srcId="{A22EA8F9-3BCD-4736-99CD-B25D68D8A65F}" destId="{A73AF244-EF7D-47C3-A55D-1CFF07B0BC20}"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0CAB55-F015-4824-942A-A7C615376448}">
      <dsp:nvSpPr>
        <dsp:cNvPr id="0" name=""/>
        <dsp:cNvSpPr/>
      </dsp:nvSpPr>
      <dsp:spPr>
        <a:xfrm>
          <a:off x="6226109" y="3738971"/>
          <a:ext cx="354598" cy="91440"/>
        </a:xfrm>
        <a:custGeom>
          <a:avLst/>
          <a:gdLst/>
          <a:ahLst/>
          <a:cxnLst/>
          <a:rect l="0" t="0" r="0" b="0"/>
          <a:pathLst>
            <a:path>
              <a:moveTo>
                <a:pt x="0" y="45720"/>
              </a:moveTo>
              <a:lnTo>
                <a:pt x="354598" y="45720"/>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699F31-91F2-422B-809A-171161ECA0A0}">
      <dsp:nvSpPr>
        <dsp:cNvPr id="0" name=""/>
        <dsp:cNvSpPr/>
      </dsp:nvSpPr>
      <dsp:spPr>
        <a:xfrm>
          <a:off x="4707521" y="3738971"/>
          <a:ext cx="354598" cy="91440"/>
        </a:xfrm>
        <a:custGeom>
          <a:avLst/>
          <a:gdLst/>
          <a:ahLst/>
          <a:cxnLst/>
          <a:rect l="0" t="0" r="0" b="0"/>
          <a:pathLst>
            <a:path>
              <a:moveTo>
                <a:pt x="0" y="45720"/>
              </a:moveTo>
              <a:lnTo>
                <a:pt x="354598" y="45720"/>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ACBBC7-0D63-40A0-9653-7F6B9BC9BE60}">
      <dsp:nvSpPr>
        <dsp:cNvPr id="0" name=""/>
        <dsp:cNvSpPr/>
      </dsp:nvSpPr>
      <dsp:spPr>
        <a:xfrm>
          <a:off x="1775785" y="3738971"/>
          <a:ext cx="354598" cy="91440"/>
        </a:xfrm>
        <a:custGeom>
          <a:avLst/>
          <a:gdLst/>
          <a:ahLst/>
          <a:cxnLst/>
          <a:rect l="0" t="0" r="0" b="0"/>
          <a:pathLst>
            <a:path>
              <a:moveTo>
                <a:pt x="0" y="45720"/>
              </a:moveTo>
              <a:lnTo>
                <a:pt x="354598" y="45720"/>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1951573-7E25-4142-8746-2D363A10D782}">
      <dsp:nvSpPr>
        <dsp:cNvPr id="0" name=""/>
        <dsp:cNvSpPr/>
      </dsp:nvSpPr>
      <dsp:spPr>
        <a:xfrm>
          <a:off x="6108541" y="2348562"/>
          <a:ext cx="354598" cy="91440"/>
        </a:xfrm>
        <a:custGeom>
          <a:avLst/>
          <a:gdLst/>
          <a:ahLst/>
          <a:cxnLst/>
          <a:rect l="0" t="0" r="0" b="0"/>
          <a:pathLst>
            <a:path>
              <a:moveTo>
                <a:pt x="0" y="45720"/>
              </a:moveTo>
              <a:lnTo>
                <a:pt x="354598" y="45720"/>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0077972-6125-4635-B4E4-1A73C46B9875}">
      <dsp:nvSpPr>
        <dsp:cNvPr id="0" name=""/>
        <dsp:cNvSpPr/>
      </dsp:nvSpPr>
      <dsp:spPr>
        <a:xfrm>
          <a:off x="4020149" y="2348562"/>
          <a:ext cx="354598" cy="91440"/>
        </a:xfrm>
        <a:custGeom>
          <a:avLst/>
          <a:gdLst/>
          <a:ahLst/>
          <a:cxnLst/>
          <a:rect l="0" t="0" r="0" b="0"/>
          <a:pathLst>
            <a:path>
              <a:moveTo>
                <a:pt x="0" y="45720"/>
              </a:moveTo>
              <a:lnTo>
                <a:pt x="354598" y="45720"/>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2273875-5A5E-4C49-9EAF-3EA7AD1B666A}">
      <dsp:nvSpPr>
        <dsp:cNvPr id="0" name=""/>
        <dsp:cNvSpPr/>
      </dsp:nvSpPr>
      <dsp:spPr>
        <a:xfrm>
          <a:off x="1775785" y="1724888"/>
          <a:ext cx="354598" cy="669393"/>
        </a:xfrm>
        <a:custGeom>
          <a:avLst/>
          <a:gdLst/>
          <a:ahLst/>
          <a:cxnLst/>
          <a:rect l="0" t="0" r="0" b="0"/>
          <a:pathLst>
            <a:path>
              <a:moveTo>
                <a:pt x="0" y="0"/>
              </a:moveTo>
              <a:lnTo>
                <a:pt x="177299" y="0"/>
              </a:lnTo>
              <a:lnTo>
                <a:pt x="177299" y="669393"/>
              </a:lnTo>
              <a:lnTo>
                <a:pt x="354598" y="669393"/>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9B6D317-1003-4C78-A859-AC135C52E564}">
      <dsp:nvSpPr>
        <dsp:cNvPr id="0" name=""/>
        <dsp:cNvSpPr/>
      </dsp:nvSpPr>
      <dsp:spPr>
        <a:xfrm>
          <a:off x="6183663" y="1042380"/>
          <a:ext cx="354598" cy="91440"/>
        </a:xfrm>
        <a:custGeom>
          <a:avLst/>
          <a:gdLst/>
          <a:ahLst/>
          <a:cxnLst/>
          <a:rect l="0" t="0" r="0" b="0"/>
          <a:pathLst>
            <a:path>
              <a:moveTo>
                <a:pt x="0" y="45720"/>
              </a:moveTo>
              <a:lnTo>
                <a:pt x="354598" y="45720"/>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1393E0-3DFC-47B9-9B77-B2A1FA37EA64}">
      <dsp:nvSpPr>
        <dsp:cNvPr id="0" name=""/>
        <dsp:cNvSpPr/>
      </dsp:nvSpPr>
      <dsp:spPr>
        <a:xfrm>
          <a:off x="4021886" y="1042380"/>
          <a:ext cx="354598" cy="91440"/>
        </a:xfrm>
        <a:custGeom>
          <a:avLst/>
          <a:gdLst/>
          <a:ahLst/>
          <a:cxnLst/>
          <a:rect l="0" t="0" r="0" b="0"/>
          <a:pathLst>
            <a:path>
              <a:moveTo>
                <a:pt x="0" y="45720"/>
              </a:moveTo>
              <a:lnTo>
                <a:pt x="354598" y="45720"/>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6A4AB10-2ACA-431C-9EF4-C85A085C4AAC}">
      <dsp:nvSpPr>
        <dsp:cNvPr id="0" name=""/>
        <dsp:cNvSpPr/>
      </dsp:nvSpPr>
      <dsp:spPr>
        <a:xfrm>
          <a:off x="1775785" y="1088100"/>
          <a:ext cx="354598" cy="636788"/>
        </a:xfrm>
        <a:custGeom>
          <a:avLst/>
          <a:gdLst/>
          <a:ahLst/>
          <a:cxnLst/>
          <a:rect l="0" t="0" r="0" b="0"/>
          <a:pathLst>
            <a:path>
              <a:moveTo>
                <a:pt x="0" y="636788"/>
              </a:moveTo>
              <a:lnTo>
                <a:pt x="177299" y="636788"/>
              </a:lnTo>
              <a:lnTo>
                <a:pt x="177299" y="0"/>
              </a:lnTo>
              <a:lnTo>
                <a:pt x="354598" y="0"/>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40BF615-1B89-499D-95FF-B62DC9A4AD83}">
      <dsp:nvSpPr>
        <dsp:cNvPr id="0" name=""/>
        <dsp:cNvSpPr/>
      </dsp:nvSpPr>
      <dsp:spPr>
        <a:xfrm>
          <a:off x="2791" y="1454506"/>
          <a:ext cx="1772994" cy="540763"/>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希腊系统</a:t>
          </a:r>
          <a:endParaRPr lang="zh-CN" altLang="en-US" sz="2000" kern="1200" dirty="0"/>
        </a:p>
      </dsp:txBody>
      <dsp:txXfrm>
        <a:off x="2791" y="1454506"/>
        <a:ext cx="1772994" cy="540763"/>
      </dsp:txXfrm>
    </dsp:sp>
    <dsp:sp modelId="{E0950116-0C70-4583-957B-5874548A3292}">
      <dsp:nvSpPr>
        <dsp:cNvPr id="0" name=""/>
        <dsp:cNvSpPr/>
      </dsp:nvSpPr>
      <dsp:spPr>
        <a:xfrm>
          <a:off x="2130384" y="685645"/>
          <a:ext cx="1891501" cy="80491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奥德修斯谱系</a:t>
          </a:r>
          <a:endParaRPr lang="zh-CN" altLang="en-US" sz="2000" kern="1200" dirty="0"/>
        </a:p>
      </dsp:txBody>
      <dsp:txXfrm>
        <a:off x="2130384" y="685645"/>
        <a:ext cx="1891501" cy="804910"/>
      </dsp:txXfrm>
    </dsp:sp>
    <dsp:sp modelId="{10EECEB0-DE62-4E2C-8263-039E8BB87061}">
      <dsp:nvSpPr>
        <dsp:cNvPr id="0" name=""/>
        <dsp:cNvSpPr/>
      </dsp:nvSpPr>
      <dsp:spPr>
        <a:xfrm>
          <a:off x="4376485" y="685647"/>
          <a:ext cx="1807178" cy="804904"/>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拉丁努斯</a:t>
          </a:r>
          <a:r>
            <a:rPr lang="en-US" altLang="zh-CN" sz="2000" kern="1200" dirty="0" smtClean="0"/>
            <a:t/>
          </a:r>
          <a:br>
            <a:rPr lang="en-US" altLang="zh-CN" sz="2000" kern="1200" dirty="0" smtClean="0"/>
          </a:br>
          <a:r>
            <a:rPr lang="zh-CN" altLang="en-US" sz="2000" kern="1200" dirty="0" smtClean="0"/>
            <a:t>神谱，前</a:t>
          </a:r>
          <a:r>
            <a:rPr lang="en-US" altLang="zh-CN" sz="2000" kern="1200" dirty="0" smtClean="0"/>
            <a:t>8</a:t>
          </a:r>
          <a:r>
            <a:rPr lang="zh-CN" altLang="en-US" sz="2000" kern="1200" dirty="0" smtClean="0"/>
            <a:t>世纪</a:t>
          </a:r>
          <a:endParaRPr lang="zh-CN" altLang="en-US" sz="2000" kern="1200" dirty="0"/>
        </a:p>
      </dsp:txBody>
      <dsp:txXfrm>
        <a:off x="4376485" y="685647"/>
        <a:ext cx="1807178" cy="804904"/>
      </dsp:txXfrm>
    </dsp:sp>
    <dsp:sp modelId="{3B5C4188-96E6-4EC9-B51A-75088D607899}">
      <dsp:nvSpPr>
        <dsp:cNvPr id="0" name=""/>
        <dsp:cNvSpPr/>
      </dsp:nvSpPr>
      <dsp:spPr>
        <a:xfrm>
          <a:off x="6538262" y="660832"/>
          <a:ext cx="2000345" cy="854535"/>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err="1" smtClean="0"/>
            <a:t>Italus</a:t>
          </a:r>
          <a:r>
            <a:rPr lang="zh-CN" altLang="en-US" sz="2000" kern="1200" dirty="0" smtClean="0"/>
            <a:t>、</a:t>
          </a:r>
          <a:r>
            <a:rPr lang="en-US" altLang="zh-CN" sz="2000" kern="1200" dirty="0" err="1" smtClean="0"/>
            <a:t>Romanos</a:t>
          </a:r>
          <a:r>
            <a:rPr lang="en-US" altLang="zh-CN" sz="2000" kern="1200" dirty="0" smtClean="0"/>
            <a:t/>
          </a:r>
          <a:br>
            <a:rPr lang="en-US" altLang="zh-CN" sz="2000" kern="1200" dirty="0" smtClean="0"/>
          </a:br>
          <a:r>
            <a:rPr lang="zh-CN" altLang="en-US" sz="2000" kern="1200" dirty="0" smtClean="0"/>
            <a:t>前</a:t>
          </a:r>
          <a:r>
            <a:rPr lang="en-US" altLang="zh-CN" sz="2000" kern="1200" dirty="0" smtClean="0"/>
            <a:t>4</a:t>
          </a:r>
          <a:r>
            <a:rPr lang="zh-CN" altLang="en-US" sz="2000" kern="1200" dirty="0" smtClean="0"/>
            <a:t>世纪</a:t>
          </a:r>
          <a:endParaRPr lang="zh-CN" altLang="en-US" sz="2000" kern="1200" dirty="0"/>
        </a:p>
      </dsp:txBody>
      <dsp:txXfrm>
        <a:off x="6538262" y="660832"/>
        <a:ext cx="2000345" cy="854535"/>
      </dsp:txXfrm>
    </dsp:sp>
    <dsp:sp modelId="{B8BA2A7A-4539-4202-89B9-AFFFB09E16DE}">
      <dsp:nvSpPr>
        <dsp:cNvPr id="0" name=""/>
        <dsp:cNvSpPr/>
      </dsp:nvSpPr>
      <dsp:spPr>
        <a:xfrm>
          <a:off x="2130384" y="2024432"/>
          <a:ext cx="1889764" cy="73969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埃涅阿斯谱系</a:t>
          </a:r>
          <a:endParaRPr lang="zh-CN" altLang="en-US" sz="2000" kern="1200" dirty="0"/>
        </a:p>
      </dsp:txBody>
      <dsp:txXfrm>
        <a:off x="2130384" y="2024432"/>
        <a:ext cx="1889764" cy="739699"/>
      </dsp:txXfrm>
    </dsp:sp>
    <dsp:sp modelId="{C7BE44FB-1143-4DF6-AE16-23C4C4B38749}">
      <dsp:nvSpPr>
        <dsp:cNvPr id="0" name=""/>
        <dsp:cNvSpPr/>
      </dsp:nvSpPr>
      <dsp:spPr>
        <a:xfrm>
          <a:off x="4374748" y="2024432"/>
          <a:ext cx="1733793" cy="73969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罗玛烧船</a:t>
          </a:r>
          <a:r>
            <a:rPr lang="en-US" altLang="zh-CN" sz="2000" kern="1200" dirty="0" smtClean="0"/>
            <a:t/>
          </a:r>
          <a:br>
            <a:rPr lang="en-US" altLang="zh-CN" sz="2000" kern="1200" dirty="0" smtClean="0"/>
          </a:br>
          <a:r>
            <a:rPr lang="zh-CN" altLang="en-US" sz="2000" kern="1200" dirty="0" smtClean="0"/>
            <a:t>前</a:t>
          </a:r>
          <a:r>
            <a:rPr lang="en-US" altLang="zh-CN" sz="2000" kern="1200" dirty="0" smtClean="0"/>
            <a:t>430</a:t>
          </a:r>
          <a:r>
            <a:rPr lang="zh-CN" altLang="en-US" sz="2000" kern="1200" dirty="0" smtClean="0"/>
            <a:t>年希腊</a:t>
          </a:r>
          <a:endParaRPr lang="zh-CN" altLang="en-US" sz="2000" kern="1200" dirty="0"/>
        </a:p>
      </dsp:txBody>
      <dsp:txXfrm>
        <a:off x="4374748" y="2024432"/>
        <a:ext cx="1733793" cy="739699"/>
      </dsp:txXfrm>
    </dsp:sp>
    <dsp:sp modelId="{C335F991-FED4-488C-90BD-925133F0473A}">
      <dsp:nvSpPr>
        <dsp:cNvPr id="0" name=""/>
        <dsp:cNvSpPr/>
      </dsp:nvSpPr>
      <dsp:spPr>
        <a:xfrm>
          <a:off x="6463140" y="1736992"/>
          <a:ext cx="2039422" cy="131457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埃涅阿斯、拉维尼娅联姻</a:t>
          </a:r>
          <a:r>
            <a:rPr lang="en-US" altLang="zh-CN" sz="2000" kern="1200" dirty="0" smtClean="0"/>
            <a:t/>
          </a:r>
          <a:br>
            <a:rPr lang="en-US" altLang="zh-CN" sz="2000" kern="1200" dirty="0" smtClean="0"/>
          </a:br>
          <a:r>
            <a:rPr lang="zh-CN" altLang="en-US" sz="2000" kern="1200" dirty="0" smtClean="0"/>
            <a:t>前</a:t>
          </a:r>
          <a:r>
            <a:rPr lang="en-US" altLang="zh-CN" sz="2000" kern="1200" dirty="0" smtClean="0"/>
            <a:t>4</a:t>
          </a:r>
          <a:r>
            <a:rPr lang="zh-CN" altLang="en-US" sz="2000" kern="1200" dirty="0" smtClean="0"/>
            <a:t>世纪亚历山大里亚</a:t>
          </a:r>
          <a:endParaRPr lang="zh-CN" altLang="en-US" sz="2000" kern="1200" dirty="0"/>
        </a:p>
      </dsp:txBody>
      <dsp:txXfrm>
        <a:off x="6463140" y="1736992"/>
        <a:ext cx="2039422" cy="1314579"/>
      </dsp:txXfrm>
    </dsp:sp>
    <dsp:sp modelId="{574F746B-1D58-480A-8411-3E116C6CFAB6}">
      <dsp:nvSpPr>
        <dsp:cNvPr id="0" name=""/>
        <dsp:cNvSpPr/>
      </dsp:nvSpPr>
      <dsp:spPr>
        <a:xfrm>
          <a:off x="2791" y="3423677"/>
          <a:ext cx="1772994" cy="72202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本地系统</a:t>
          </a:r>
          <a:r>
            <a:rPr lang="en-US" altLang="zh-CN" sz="2000" kern="1200" dirty="0" smtClean="0"/>
            <a:t/>
          </a:r>
          <a:br>
            <a:rPr lang="en-US" altLang="zh-CN" sz="2000" kern="1200" dirty="0" smtClean="0"/>
          </a:br>
          <a:r>
            <a:rPr lang="zh-CN" altLang="en-US" sz="2000" kern="1200" dirty="0" smtClean="0"/>
            <a:t>（罗穆路斯）</a:t>
          </a:r>
          <a:endParaRPr lang="zh-CN" altLang="en-US" sz="2000" kern="1200" dirty="0"/>
        </a:p>
      </dsp:txBody>
      <dsp:txXfrm>
        <a:off x="2791" y="3423677"/>
        <a:ext cx="1772994" cy="722027"/>
      </dsp:txXfrm>
    </dsp:sp>
    <dsp:sp modelId="{F9C2BF82-1EA5-4961-B820-19D85E19A76A}">
      <dsp:nvSpPr>
        <dsp:cNvPr id="0" name=""/>
        <dsp:cNvSpPr/>
      </dsp:nvSpPr>
      <dsp:spPr>
        <a:xfrm>
          <a:off x="2130384" y="3274410"/>
          <a:ext cx="2577136" cy="102056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狼神崇拜</a:t>
          </a:r>
          <a:r>
            <a:rPr lang="en-US" altLang="zh-CN" sz="2000" kern="1200" dirty="0" smtClean="0"/>
            <a:t/>
          </a:r>
          <a:br>
            <a:rPr lang="en-US" altLang="zh-CN" sz="2000" kern="1200" dirty="0" smtClean="0"/>
          </a:br>
          <a:r>
            <a:rPr lang="zh-CN" altLang="en-US" sz="2000" kern="1200" dirty="0" smtClean="0"/>
            <a:t>前</a:t>
          </a:r>
          <a:r>
            <a:rPr lang="en-US" altLang="zh-CN" sz="2000" kern="1200" dirty="0" smtClean="0"/>
            <a:t>5</a:t>
          </a:r>
          <a:r>
            <a:rPr lang="zh-CN" altLang="en-US" sz="2000" kern="1200" dirty="0" smtClean="0"/>
            <a:t>世纪伊特鲁利亚雕塑，单狼、母狼单婴</a:t>
          </a:r>
          <a:endParaRPr lang="zh-CN" altLang="en-US" sz="2000" kern="1200" dirty="0"/>
        </a:p>
      </dsp:txBody>
      <dsp:txXfrm>
        <a:off x="2130384" y="3274410"/>
        <a:ext cx="2577136" cy="1020561"/>
      </dsp:txXfrm>
    </dsp:sp>
    <dsp:sp modelId="{176861B9-52E5-44A5-BA45-BDD0705D27E2}">
      <dsp:nvSpPr>
        <dsp:cNvPr id="0" name=""/>
        <dsp:cNvSpPr/>
      </dsp:nvSpPr>
      <dsp:spPr>
        <a:xfrm>
          <a:off x="5062120" y="3273196"/>
          <a:ext cx="1163988" cy="102298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母狼多婴</a:t>
          </a:r>
          <a:r>
            <a:rPr lang="en-US" altLang="zh-CN" sz="2000" kern="1200" dirty="0" smtClean="0"/>
            <a:t/>
          </a:r>
          <a:br>
            <a:rPr lang="en-US" altLang="zh-CN" sz="2000" kern="1200" dirty="0" smtClean="0"/>
          </a:br>
          <a:r>
            <a:rPr lang="zh-CN" altLang="en-US" sz="2000" kern="1200" dirty="0" smtClean="0"/>
            <a:t>前</a:t>
          </a:r>
          <a:r>
            <a:rPr lang="en-US" altLang="zh-CN" sz="2000" kern="1200" dirty="0" smtClean="0"/>
            <a:t>4</a:t>
          </a:r>
          <a:r>
            <a:rPr lang="zh-CN" altLang="en-US" sz="2000" kern="1200" dirty="0" smtClean="0"/>
            <a:t>世纪</a:t>
          </a:r>
          <a:endParaRPr lang="zh-CN" altLang="en-US" sz="2000" kern="1200" dirty="0"/>
        </a:p>
      </dsp:txBody>
      <dsp:txXfrm>
        <a:off x="5062120" y="3273196"/>
        <a:ext cx="1163988" cy="1022989"/>
      </dsp:txXfrm>
    </dsp:sp>
    <dsp:sp modelId="{AEF9D058-232E-4FFF-81E0-C4946B515A4E}">
      <dsp:nvSpPr>
        <dsp:cNvPr id="0" name=""/>
        <dsp:cNvSpPr/>
      </dsp:nvSpPr>
      <dsp:spPr>
        <a:xfrm>
          <a:off x="6580708" y="3273196"/>
          <a:ext cx="1985452" cy="102298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双婴</a:t>
          </a:r>
          <a:r>
            <a:rPr lang="en-US" altLang="zh-CN" sz="2000" kern="1200" dirty="0" smtClean="0"/>
            <a:t/>
          </a:r>
          <a:br>
            <a:rPr lang="en-US" altLang="zh-CN" sz="2000" kern="1200" dirty="0" smtClean="0"/>
          </a:br>
          <a:r>
            <a:rPr lang="zh-CN" altLang="en-US" sz="2000" kern="1200" dirty="0" smtClean="0"/>
            <a:t>前</a:t>
          </a:r>
          <a:r>
            <a:rPr lang="en-US" altLang="zh-CN" sz="2000" kern="1200" dirty="0" smtClean="0"/>
            <a:t>3</a:t>
          </a:r>
          <a:r>
            <a:rPr lang="zh-CN" altLang="en-US" sz="2000" kern="1200" dirty="0" smtClean="0"/>
            <a:t>世纪罗马铸币</a:t>
          </a:r>
          <a:endParaRPr lang="zh-CN" altLang="en-US" sz="2000" kern="1200" dirty="0"/>
        </a:p>
      </dsp:txBody>
      <dsp:txXfrm>
        <a:off x="6580708" y="3273196"/>
        <a:ext cx="1985452" cy="1022989"/>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8" name="日期占位符 27"/>
          <p:cNvSpPr>
            <a:spLocks noGrp="1"/>
          </p:cNvSpPr>
          <p:nvPr>
            <p:ph type="dt" sz="half" idx="10"/>
          </p:nvPr>
        </p:nvSpPr>
        <p:spPr/>
        <p:txBody>
          <a:bodyPr/>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17" name="页脚占位符 16"/>
          <p:cNvSpPr>
            <a:spLocks noGrp="1"/>
          </p:cNvSpPr>
          <p:nvPr>
            <p:ph type="ftr" sz="quarter" idx="11"/>
          </p:nvPr>
        </p:nvSpPr>
        <p:spPr/>
        <p:txBody>
          <a:bodyPr/>
          <a:lstStyle/>
          <a:p>
            <a:endParaRPr lang="zh-CN" altLang="en-US">
              <a:solidFill>
                <a:srgbClr val="D6ECFF"/>
              </a:solidFill>
            </a:endParaRPr>
          </a:p>
        </p:txBody>
      </p:sp>
      <p:sp>
        <p:nvSpPr>
          <p:cNvPr id="29" name="灯片编号占位符 28"/>
          <p:cNvSpPr>
            <a:spLocks noGrp="1"/>
          </p:cNvSpPr>
          <p:nvPr>
            <p:ph type="sldNum" sz="quarter" idx="12"/>
          </p:nvPr>
        </p:nvSpPr>
        <p:spPr/>
        <p:txBody>
          <a:bodyPr/>
          <a:lstStyle/>
          <a:p>
            <a:fld id="{BA2DCD74-CAB5-487B-A90A-12123BE5573C}" type="slidenum">
              <a:rPr lang="zh-CN" altLang="en-US" smtClean="0">
                <a:solidFill>
                  <a:srgbClr val="D6ECFF"/>
                </a:solidFill>
              </a:rPr>
              <a:pPr/>
              <a:t>‹#›</a:t>
            </a:fld>
            <a:endParaRPr lang="zh-CN" altLang="en-US">
              <a:solidFill>
                <a:srgbClr val="D6ECFF"/>
              </a:solidFill>
            </a:endParaRPr>
          </a:p>
        </p:txBody>
      </p:sp>
      <p:sp>
        <p:nvSpPr>
          <p:cNvPr id="32" name="矩形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39" name="矩形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40" name="矩形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41" name="矩形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42" name="矩形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8" name="标题 7"/>
          <p:cNvSpPr>
            <a:spLocks noGrp="1"/>
          </p:cNvSpPr>
          <p:nvPr>
            <p:ph type="ctrTitle"/>
          </p:nvPr>
        </p:nvSpPr>
        <p:spPr>
          <a:xfrm>
            <a:off x="914400" y="4343400"/>
            <a:ext cx="7772400" cy="1975104"/>
          </a:xfrm>
        </p:spPr>
        <p:txBody>
          <a:bodyPr/>
          <a:lstStyle>
            <a:lvl1pPr marR="9144" algn="l">
              <a:defRPr sz="4000" b="1" cap="all" spc="0" baseline="0">
                <a:effectLst>
                  <a:reflection blurRad="12700" stA="34000" endA="740" endPos="53000" dir="5400000" sy="-100000" algn="bl" rotWithShape="0"/>
                </a:effectLst>
              </a:defRPr>
            </a:lvl1pPr>
            <a:extLst/>
          </a:lstStyle>
          <a:p>
            <a:r>
              <a:rPr kumimoji="0" lang="zh-CN" altLang="en-US" smtClean="0"/>
              <a:t>单击此处编辑母版标题样式</a:t>
            </a:r>
            <a:endParaRPr kumimoji="0" lang="en-US"/>
          </a:p>
        </p:txBody>
      </p:sp>
      <p:sp>
        <p:nvSpPr>
          <p:cNvPr id="9" name="副标题 8"/>
          <p:cNvSpPr>
            <a:spLocks noGrp="1"/>
          </p:cNvSpPr>
          <p:nvPr>
            <p:ph type="subTitle" idx="1"/>
          </p:nvPr>
        </p:nvSpPr>
        <p:spPr>
          <a:xfrm>
            <a:off x="914400" y="2834640"/>
            <a:ext cx="77724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zh-CN" altLang="en-US" smtClean="0"/>
              <a:t>单击此处编辑母版副标题样式</a:t>
            </a:r>
            <a:endParaRPr kumimoji="0" lang="en-US"/>
          </a:p>
        </p:txBody>
      </p:sp>
      <p:sp>
        <p:nvSpPr>
          <p:cNvPr id="56" name="矩形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65" name="矩形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66" name="矩形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67" name="矩形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Tree>
    <p:extLst>
      <p:ext uri="{BB962C8B-B14F-4D97-AF65-F5344CB8AC3E}">
        <p14:creationId xmlns:p14="http://schemas.microsoft.com/office/powerpoint/2010/main" val="5716600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5" name="页脚占位符 4"/>
          <p:cNvSpPr>
            <a:spLocks noGrp="1"/>
          </p:cNvSpPr>
          <p:nvPr>
            <p:ph type="ftr" sz="quarter" idx="11"/>
          </p:nvPr>
        </p:nvSpPr>
        <p:spPr/>
        <p:txBody>
          <a:bodyPr/>
          <a:lstStyle/>
          <a:p>
            <a:endParaRPr lang="zh-CN" altLang="en-US">
              <a:solidFill>
                <a:srgbClr val="D6ECFF"/>
              </a:solidFill>
            </a:endParaRPr>
          </a:p>
        </p:txBody>
      </p:sp>
      <p:sp>
        <p:nvSpPr>
          <p:cNvPr id="6" name="灯片编号占位符 5"/>
          <p:cNvSpPr>
            <a:spLocks noGrp="1"/>
          </p:cNvSpPr>
          <p:nvPr>
            <p:ph type="sldNum" sz="quarter" idx="12"/>
          </p:nvPr>
        </p:nvSpPr>
        <p:spPr/>
        <p:txBody>
          <a:bodyPr/>
          <a:lstStyle/>
          <a:p>
            <a:fld id="{BA2DCD74-CAB5-487B-A90A-12123BE5573C}" type="slidenum">
              <a:rPr lang="zh-CN" altLang="en-US" smtClean="0">
                <a:solidFill>
                  <a:srgbClr val="D6ECFF"/>
                </a:solidFill>
              </a:rPr>
              <a:pPr/>
              <a:t>‹#›</a:t>
            </a:fld>
            <a:endParaRPr lang="zh-CN" altLang="en-US">
              <a:solidFill>
                <a:srgbClr val="D6ECFF"/>
              </a:solidFill>
            </a:endParaRPr>
          </a:p>
        </p:txBody>
      </p:sp>
    </p:spTree>
    <p:extLst>
      <p:ext uri="{BB962C8B-B14F-4D97-AF65-F5344CB8AC3E}">
        <p14:creationId xmlns:p14="http://schemas.microsoft.com/office/powerpoint/2010/main" val="1551676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9"/>
            <a:ext cx="1981200" cy="5851525"/>
          </a:xfrm>
        </p:spPr>
        <p:txBody>
          <a:bodyPr vert="eaVert" anchor="ctr"/>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a:xfrm>
            <a:off x="609600" y="274639"/>
            <a:ext cx="5867400" cy="5851525"/>
          </a:xfrm>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5" name="页脚占位符 4"/>
          <p:cNvSpPr>
            <a:spLocks noGrp="1"/>
          </p:cNvSpPr>
          <p:nvPr>
            <p:ph type="ftr" sz="quarter" idx="11"/>
          </p:nvPr>
        </p:nvSpPr>
        <p:spPr/>
        <p:txBody>
          <a:bodyPr/>
          <a:lstStyle/>
          <a:p>
            <a:endParaRPr lang="zh-CN" altLang="en-US">
              <a:solidFill>
                <a:srgbClr val="D6ECFF"/>
              </a:solidFill>
            </a:endParaRPr>
          </a:p>
        </p:txBody>
      </p:sp>
      <p:sp>
        <p:nvSpPr>
          <p:cNvPr id="6" name="灯片编号占位符 5"/>
          <p:cNvSpPr>
            <a:spLocks noGrp="1"/>
          </p:cNvSpPr>
          <p:nvPr>
            <p:ph type="sldNum" sz="quarter" idx="12"/>
          </p:nvPr>
        </p:nvSpPr>
        <p:spPr/>
        <p:txBody>
          <a:bodyPr/>
          <a:lstStyle/>
          <a:p>
            <a:fld id="{BA2DCD74-CAB5-487B-A90A-12123BE5573C}" type="slidenum">
              <a:rPr lang="zh-CN" altLang="en-US" smtClean="0">
                <a:solidFill>
                  <a:srgbClr val="D6ECFF"/>
                </a:solidFill>
              </a:rPr>
              <a:pPr/>
              <a:t>‹#›</a:t>
            </a:fld>
            <a:endParaRPr lang="zh-CN" altLang="en-US">
              <a:solidFill>
                <a:srgbClr val="D6ECFF"/>
              </a:solidFill>
            </a:endParaRPr>
          </a:p>
        </p:txBody>
      </p:sp>
    </p:spTree>
    <p:extLst>
      <p:ext uri="{BB962C8B-B14F-4D97-AF65-F5344CB8AC3E}">
        <p14:creationId xmlns:p14="http://schemas.microsoft.com/office/powerpoint/2010/main" val="3220540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3" name="内容占位符 2"/>
          <p:cNvSpPr>
            <a:spLocks noGrp="1"/>
          </p:cNvSpPr>
          <p:nvPr>
            <p:ph idx="1"/>
          </p:nvPr>
        </p:nvSpPr>
        <p:spPr/>
        <p:txBody>
          <a:body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5" name="页脚占位符 4"/>
          <p:cNvSpPr>
            <a:spLocks noGrp="1"/>
          </p:cNvSpPr>
          <p:nvPr>
            <p:ph type="ftr" sz="quarter" idx="11"/>
          </p:nvPr>
        </p:nvSpPr>
        <p:spPr/>
        <p:txBody>
          <a:bodyPr/>
          <a:lstStyle/>
          <a:p>
            <a:endParaRPr lang="zh-CN" altLang="en-US">
              <a:solidFill>
                <a:srgbClr val="D6ECFF"/>
              </a:solidFill>
            </a:endParaRPr>
          </a:p>
        </p:txBody>
      </p:sp>
      <p:sp>
        <p:nvSpPr>
          <p:cNvPr id="6" name="灯片编号占位符 5"/>
          <p:cNvSpPr>
            <a:spLocks noGrp="1"/>
          </p:cNvSpPr>
          <p:nvPr>
            <p:ph type="sldNum" sz="quarter" idx="12"/>
          </p:nvPr>
        </p:nvSpPr>
        <p:spPr/>
        <p:txBody>
          <a:bodyPr/>
          <a:lstStyle/>
          <a:p>
            <a:fld id="{BA2DCD74-CAB5-487B-A90A-12123BE5573C}" type="slidenum">
              <a:rPr lang="zh-CN" altLang="en-US" smtClean="0">
                <a:solidFill>
                  <a:srgbClr val="D6ECFF"/>
                </a:solidFill>
              </a:rPr>
              <a:pPr/>
              <a:t>‹#›</a:t>
            </a:fld>
            <a:endParaRPr lang="zh-CN" altLang="en-US">
              <a:solidFill>
                <a:srgbClr val="D6ECFF"/>
              </a:solidFill>
            </a:endParaRPr>
          </a:p>
        </p:txBody>
      </p:sp>
    </p:spTree>
    <p:extLst>
      <p:ext uri="{BB962C8B-B14F-4D97-AF65-F5344CB8AC3E}">
        <p14:creationId xmlns:p14="http://schemas.microsoft.com/office/powerpoint/2010/main" val="38786544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4" name="任意多边形 13"/>
          <p:cNvSpPr>
            <a:spLocks/>
          </p:cNvSpPr>
          <p:nvPr/>
        </p:nvSpPr>
        <p:spPr bwMode="auto">
          <a:xfrm>
            <a:off x="4828952" y="1073888"/>
            <a:ext cx="4322136"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15" name="任意多边形 14"/>
          <p:cNvSpPr>
            <a:spLocks/>
          </p:cNvSpPr>
          <p:nvPr/>
        </p:nvSpPr>
        <p:spPr bwMode="auto">
          <a:xfrm>
            <a:off x="373966" y="0"/>
            <a:ext cx="5514536"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13" name="任意多边形 12"/>
          <p:cNvSpPr>
            <a:spLocks/>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16" name="任意多边形 15"/>
          <p:cNvSpPr>
            <a:spLocks/>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17" name="任意多边形 16"/>
          <p:cNvSpPr>
            <a:spLocks/>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18" name="任意多边形 17"/>
          <p:cNvSpPr>
            <a:spLocks/>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19" name="任意多边形 18"/>
          <p:cNvSpPr>
            <a:spLocks/>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20" name="任意多边形 19"/>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21" name="任意多边形 20"/>
          <p:cNvSpPr>
            <a:spLocks/>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22" name="任意多边形 21"/>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23" name="任意多边形 22"/>
          <p:cNvSpPr>
            <a:spLocks/>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24" name="任意多边形 23"/>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25" name="任意多边形 24"/>
          <p:cNvSpPr>
            <a:spLocks/>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26" name="任意多边形 25"/>
          <p:cNvSpPr>
            <a:spLocks/>
          </p:cNvSpPr>
          <p:nvPr/>
        </p:nvSpPr>
        <p:spPr bwMode="auto">
          <a:xfrm>
            <a:off x="366824"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27" name="任意多边形 26"/>
          <p:cNvSpPr>
            <a:spLocks/>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solidFill>
                <a:prstClr val="white"/>
              </a:solidFill>
            </a:endParaRPr>
          </a:p>
        </p:txBody>
      </p:sp>
      <p:sp>
        <p:nvSpPr>
          <p:cNvPr id="3" name="文本占位符 2"/>
          <p:cNvSpPr>
            <a:spLocks noGrp="1"/>
          </p:cNvSpPr>
          <p:nvPr>
            <p:ph type="body" idx="1"/>
          </p:nvPr>
        </p:nvSpPr>
        <p:spPr>
          <a:xfrm>
            <a:off x="706902" y="1351672"/>
            <a:ext cx="5718048"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zh-CN" altLang="en-US" smtClean="0"/>
              <a:t>单击此处编辑母版文本样式</a:t>
            </a:r>
          </a:p>
        </p:txBody>
      </p:sp>
      <p:sp>
        <p:nvSpPr>
          <p:cNvPr id="4" name="日期占位符 3"/>
          <p:cNvSpPr>
            <a:spLocks noGrp="1"/>
          </p:cNvSpPr>
          <p:nvPr>
            <p:ph type="dt" sz="half" idx="10"/>
          </p:nvPr>
        </p:nvSpPr>
        <p:spPr/>
        <p:txBody>
          <a:bodyPr/>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5" name="页脚占位符 4"/>
          <p:cNvSpPr>
            <a:spLocks noGrp="1"/>
          </p:cNvSpPr>
          <p:nvPr>
            <p:ph type="ftr" sz="quarter" idx="11"/>
          </p:nvPr>
        </p:nvSpPr>
        <p:spPr/>
        <p:txBody>
          <a:bodyPr/>
          <a:lstStyle/>
          <a:p>
            <a:endParaRPr lang="zh-CN" altLang="en-US">
              <a:solidFill>
                <a:srgbClr val="D6ECFF"/>
              </a:solidFill>
            </a:endParaRPr>
          </a:p>
        </p:txBody>
      </p:sp>
      <p:sp>
        <p:nvSpPr>
          <p:cNvPr id="6" name="灯片编号占位符 5"/>
          <p:cNvSpPr>
            <a:spLocks noGrp="1"/>
          </p:cNvSpPr>
          <p:nvPr>
            <p:ph type="sldNum" sz="quarter" idx="12"/>
          </p:nvPr>
        </p:nvSpPr>
        <p:spPr/>
        <p:txBody>
          <a:bodyPr/>
          <a:lstStyle/>
          <a:p>
            <a:fld id="{BA2DCD74-CAB5-487B-A90A-12123BE5573C}" type="slidenum">
              <a:rPr lang="zh-CN" altLang="en-US" smtClean="0">
                <a:solidFill>
                  <a:srgbClr val="D6ECFF"/>
                </a:solidFill>
              </a:rPr>
              <a:pPr/>
              <a:t>‹#›</a:t>
            </a:fld>
            <a:endParaRPr lang="zh-CN" altLang="en-US">
              <a:solidFill>
                <a:srgbClr val="D6ECFF"/>
              </a:solidFill>
            </a:endParaRPr>
          </a:p>
        </p:txBody>
      </p:sp>
      <p:sp>
        <p:nvSpPr>
          <p:cNvPr id="7" name="矩形 6"/>
          <p:cNvSpPr/>
          <p:nvPr/>
        </p:nvSpPr>
        <p:spPr>
          <a:xfrm>
            <a:off x="363160" y="402264"/>
            <a:ext cx="850392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2" name="标题 1"/>
          <p:cNvSpPr>
            <a:spLocks noGrp="1"/>
          </p:cNvSpPr>
          <p:nvPr>
            <p:ph type="title"/>
          </p:nvPr>
        </p:nvSpPr>
        <p:spPr>
          <a:xfrm>
            <a:off x="706902" y="512064"/>
            <a:ext cx="8156448" cy="777240"/>
          </a:xfrm>
        </p:spPr>
        <p:txBody>
          <a:bodyPr tIns="64008"/>
          <a:lstStyle>
            <a:lvl1pPr algn="l">
              <a:buNone/>
              <a:defRPr sz="3800" b="0" cap="none" spc="-150" baseline="0"/>
            </a:lvl1pPr>
            <a:extLst/>
          </a:lstStyle>
          <a:p>
            <a:r>
              <a:rPr kumimoji="0" lang="zh-CN" altLang="en-US" smtClean="0"/>
              <a:t>单击此处编辑母版标题样式</a:t>
            </a:r>
            <a:endParaRPr kumimoji="0" lang="en-US"/>
          </a:p>
        </p:txBody>
      </p:sp>
      <p:sp>
        <p:nvSpPr>
          <p:cNvPr id="8" name="矩形 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9" name="矩形 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10" name="矩形 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11" name="矩形 1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12" name="矩形 1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Tree>
    <p:extLst>
      <p:ext uri="{BB962C8B-B14F-4D97-AF65-F5344CB8AC3E}">
        <p14:creationId xmlns:p14="http://schemas.microsoft.com/office/powerpoint/2010/main" val="3564334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512064"/>
            <a:ext cx="8229600" cy="914400"/>
          </a:xfrm>
        </p:spPr>
        <p:txBody>
          <a:bodyPr/>
          <a:lstStyle/>
          <a:p>
            <a:r>
              <a:rPr kumimoji="0" lang="zh-CN" altLang="en-US" smtClean="0"/>
              <a:t>单击此处编辑母版标题样式</a:t>
            </a:r>
            <a:endParaRPr kumimoji="0" lang="en-US"/>
          </a:p>
        </p:txBody>
      </p:sp>
      <p:sp>
        <p:nvSpPr>
          <p:cNvPr id="3" name="内容占位符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内容占位符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p:txBody>
          <a:bodyPr/>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6" name="页脚占位符 5"/>
          <p:cNvSpPr>
            <a:spLocks noGrp="1"/>
          </p:cNvSpPr>
          <p:nvPr>
            <p:ph type="ftr" sz="quarter" idx="11"/>
          </p:nvPr>
        </p:nvSpPr>
        <p:spPr/>
        <p:txBody>
          <a:bodyPr/>
          <a:lstStyle/>
          <a:p>
            <a:endParaRPr lang="zh-CN" altLang="en-US">
              <a:solidFill>
                <a:srgbClr val="D6ECFF"/>
              </a:solidFill>
            </a:endParaRPr>
          </a:p>
        </p:txBody>
      </p:sp>
      <p:sp>
        <p:nvSpPr>
          <p:cNvPr id="7" name="灯片编号占位符 6"/>
          <p:cNvSpPr>
            <a:spLocks noGrp="1"/>
          </p:cNvSpPr>
          <p:nvPr>
            <p:ph type="sldNum" sz="quarter" idx="12"/>
          </p:nvPr>
        </p:nvSpPr>
        <p:spPr/>
        <p:txBody>
          <a:bodyPr/>
          <a:lstStyle/>
          <a:p>
            <a:fld id="{BA2DCD74-CAB5-487B-A90A-12123BE5573C}" type="slidenum">
              <a:rPr lang="zh-CN" altLang="en-US" smtClean="0">
                <a:solidFill>
                  <a:srgbClr val="D6ECFF"/>
                </a:solidFill>
              </a:rPr>
              <a:pPr/>
              <a:t>‹#›</a:t>
            </a:fld>
            <a:endParaRPr lang="zh-CN" altLang="en-US">
              <a:solidFill>
                <a:srgbClr val="D6ECFF"/>
              </a:solidFill>
            </a:endParaRPr>
          </a:p>
        </p:txBody>
      </p:sp>
    </p:spTree>
    <p:extLst>
      <p:ext uri="{BB962C8B-B14F-4D97-AF65-F5344CB8AC3E}">
        <p14:creationId xmlns:p14="http://schemas.microsoft.com/office/powerpoint/2010/main" val="2183165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5" name="矩形 24"/>
          <p:cNvSpPr/>
          <p:nvPr/>
        </p:nvSpPr>
        <p:spPr>
          <a:xfrm>
            <a:off x="0" y="402265"/>
            <a:ext cx="886708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2" name="标题 1"/>
          <p:cNvSpPr>
            <a:spLocks noGrp="1"/>
          </p:cNvSpPr>
          <p:nvPr>
            <p:ph type="title"/>
          </p:nvPr>
        </p:nvSpPr>
        <p:spPr>
          <a:xfrm>
            <a:off x="504824" y="512064"/>
            <a:ext cx="7772400" cy="914400"/>
          </a:xfrm>
        </p:spPr>
        <p:txBody>
          <a:bodyPr anchor="t"/>
          <a:lstStyle>
            <a:lvl1pPr>
              <a:defRPr sz="4000"/>
            </a:lvl1pPr>
            <a:extLst/>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smtClean="0"/>
              <a:t>单击此处编辑母版文本样式</a:t>
            </a:r>
          </a:p>
        </p:txBody>
      </p:sp>
      <p:sp>
        <p:nvSpPr>
          <p:cNvPr id="4" name="文本占位符 3"/>
          <p:cNvSpPr>
            <a:spLocks noGrp="1"/>
          </p:cNvSpPr>
          <p:nvPr>
            <p:ph type="body" sz="half" idx="3"/>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smtClean="0"/>
              <a:t>单击此处编辑母版文本样式</a:t>
            </a:r>
          </a:p>
        </p:txBody>
      </p:sp>
      <p:sp>
        <p:nvSpPr>
          <p:cNvPr id="5" name="内容占位符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6" name="内容占位符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7" name="日期占位符 6"/>
          <p:cNvSpPr>
            <a:spLocks noGrp="1"/>
          </p:cNvSpPr>
          <p:nvPr>
            <p:ph type="dt" sz="half" idx="10"/>
          </p:nvPr>
        </p:nvSpPr>
        <p:spPr/>
        <p:txBody>
          <a:bodyPr/>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8" name="页脚占位符 7"/>
          <p:cNvSpPr>
            <a:spLocks noGrp="1"/>
          </p:cNvSpPr>
          <p:nvPr>
            <p:ph type="ftr" sz="quarter" idx="11"/>
          </p:nvPr>
        </p:nvSpPr>
        <p:spPr/>
        <p:txBody>
          <a:bodyPr/>
          <a:lstStyle/>
          <a:p>
            <a:endParaRPr lang="zh-CN" altLang="en-US">
              <a:solidFill>
                <a:srgbClr val="D6ECFF"/>
              </a:solidFill>
            </a:endParaRPr>
          </a:p>
        </p:txBody>
      </p:sp>
      <p:sp>
        <p:nvSpPr>
          <p:cNvPr id="9" name="灯片编号占位符 8"/>
          <p:cNvSpPr>
            <a:spLocks noGrp="1"/>
          </p:cNvSpPr>
          <p:nvPr>
            <p:ph type="sldNum" sz="quarter" idx="12"/>
          </p:nvPr>
        </p:nvSpPr>
        <p:spPr/>
        <p:txBody>
          <a:bodyPr/>
          <a:lstStyle/>
          <a:p>
            <a:fld id="{BA2DCD74-CAB5-487B-A90A-12123BE5573C}" type="slidenum">
              <a:rPr lang="zh-CN" altLang="en-US" smtClean="0">
                <a:solidFill>
                  <a:srgbClr val="D6ECFF"/>
                </a:solidFill>
              </a:rPr>
              <a:pPr/>
              <a:t>‹#›</a:t>
            </a:fld>
            <a:endParaRPr lang="zh-CN" altLang="en-US">
              <a:solidFill>
                <a:srgbClr val="D6ECFF"/>
              </a:solidFill>
            </a:endParaRPr>
          </a:p>
        </p:txBody>
      </p:sp>
      <p:sp>
        <p:nvSpPr>
          <p:cNvPr id="16" name="矩形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17" name="矩形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18" name="矩形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19" name="矩形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20" name="矩形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21" name="矩形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22" name="矩形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29" name="矩形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30" name="矩形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Tree>
    <p:extLst>
      <p:ext uri="{BB962C8B-B14F-4D97-AF65-F5344CB8AC3E}">
        <p14:creationId xmlns:p14="http://schemas.microsoft.com/office/powerpoint/2010/main" val="32261766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914400" y="512064"/>
            <a:ext cx="7772400" cy="914400"/>
          </a:xfrm>
        </p:spPr>
        <p:txBody>
          <a:bodyPr/>
          <a:lstStyle>
            <a:lvl1pPr>
              <a:defRPr sz="4000" cap="none" baseline="0"/>
            </a:lvl1pPr>
            <a:extLst/>
          </a:lstStyle>
          <a:p>
            <a:r>
              <a:rPr kumimoji="0" lang="zh-CN" altLang="en-US" smtClean="0"/>
              <a:t>单击此处编辑母版标题样式</a:t>
            </a:r>
            <a:endParaRPr kumimoji="0" lang="en-US"/>
          </a:p>
        </p:txBody>
      </p:sp>
      <p:sp>
        <p:nvSpPr>
          <p:cNvPr id="3" name="日期占位符 2"/>
          <p:cNvSpPr>
            <a:spLocks noGrp="1"/>
          </p:cNvSpPr>
          <p:nvPr>
            <p:ph type="dt" sz="half" idx="10"/>
          </p:nvPr>
        </p:nvSpPr>
        <p:spPr/>
        <p:txBody>
          <a:bodyPr/>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4" name="页脚占位符 3"/>
          <p:cNvSpPr>
            <a:spLocks noGrp="1"/>
          </p:cNvSpPr>
          <p:nvPr>
            <p:ph type="ftr" sz="quarter" idx="11"/>
          </p:nvPr>
        </p:nvSpPr>
        <p:spPr/>
        <p:txBody>
          <a:bodyPr/>
          <a:lstStyle/>
          <a:p>
            <a:endParaRPr lang="zh-CN" altLang="en-US">
              <a:solidFill>
                <a:srgbClr val="D6ECFF"/>
              </a:solidFill>
            </a:endParaRPr>
          </a:p>
        </p:txBody>
      </p:sp>
      <p:sp>
        <p:nvSpPr>
          <p:cNvPr id="5" name="灯片编号占位符 4"/>
          <p:cNvSpPr>
            <a:spLocks noGrp="1"/>
          </p:cNvSpPr>
          <p:nvPr>
            <p:ph type="sldNum" sz="quarter" idx="12"/>
          </p:nvPr>
        </p:nvSpPr>
        <p:spPr/>
        <p:txBody>
          <a:bodyPr/>
          <a:lstStyle/>
          <a:p>
            <a:fld id="{BA2DCD74-CAB5-487B-A90A-12123BE5573C}" type="slidenum">
              <a:rPr lang="zh-CN" altLang="en-US" smtClean="0">
                <a:solidFill>
                  <a:srgbClr val="D6ECFF"/>
                </a:solidFill>
              </a:rPr>
              <a:pPr/>
              <a:t>‹#›</a:t>
            </a:fld>
            <a:endParaRPr lang="zh-CN" altLang="en-US">
              <a:solidFill>
                <a:srgbClr val="D6ECFF"/>
              </a:solidFill>
            </a:endParaRPr>
          </a:p>
        </p:txBody>
      </p:sp>
    </p:spTree>
    <p:extLst>
      <p:ext uri="{BB962C8B-B14F-4D97-AF65-F5344CB8AC3E}">
        <p14:creationId xmlns:p14="http://schemas.microsoft.com/office/powerpoint/2010/main" val="23591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3" name="页脚占位符 2"/>
          <p:cNvSpPr>
            <a:spLocks noGrp="1"/>
          </p:cNvSpPr>
          <p:nvPr>
            <p:ph type="ftr" sz="quarter" idx="11"/>
          </p:nvPr>
        </p:nvSpPr>
        <p:spPr/>
        <p:txBody>
          <a:bodyPr/>
          <a:lstStyle/>
          <a:p>
            <a:endParaRPr lang="zh-CN" altLang="en-US">
              <a:solidFill>
                <a:srgbClr val="D6ECFF"/>
              </a:solidFill>
            </a:endParaRPr>
          </a:p>
        </p:txBody>
      </p:sp>
      <p:sp>
        <p:nvSpPr>
          <p:cNvPr id="4" name="灯片编号占位符 3"/>
          <p:cNvSpPr>
            <a:spLocks noGrp="1"/>
          </p:cNvSpPr>
          <p:nvPr>
            <p:ph type="sldNum" sz="quarter" idx="12"/>
          </p:nvPr>
        </p:nvSpPr>
        <p:spPr/>
        <p:txBody>
          <a:bodyPr/>
          <a:lstStyle/>
          <a:p>
            <a:fld id="{BA2DCD74-CAB5-487B-A90A-12123BE5573C}" type="slidenum">
              <a:rPr lang="zh-CN" altLang="en-US" smtClean="0">
                <a:solidFill>
                  <a:srgbClr val="D6ECFF"/>
                </a:solidFill>
              </a:rPr>
              <a:pPr/>
              <a:t>‹#›</a:t>
            </a:fld>
            <a:endParaRPr lang="zh-CN" altLang="en-US">
              <a:solidFill>
                <a:srgbClr val="D6ECFF"/>
              </a:solidFill>
            </a:endParaRPr>
          </a:p>
        </p:txBody>
      </p:sp>
    </p:spTree>
    <p:extLst>
      <p:ext uri="{BB962C8B-B14F-4D97-AF65-F5344CB8AC3E}">
        <p14:creationId xmlns:p14="http://schemas.microsoft.com/office/powerpoint/2010/main" val="2821253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85800" y="273050"/>
            <a:ext cx="8229600" cy="1162050"/>
          </a:xfrm>
        </p:spPr>
        <p:txBody>
          <a:bodyPr anchor="ctr"/>
          <a:lstStyle>
            <a:lvl1pPr algn="l">
              <a:buNone/>
              <a:defRPr sz="3600" b="0"/>
            </a:lvl1pPr>
            <a:extLst/>
          </a:lstStyle>
          <a:p>
            <a:r>
              <a:rPr kumimoji="0" lang="zh-CN" altLang="en-US" smtClean="0"/>
              <a:t>单击此处编辑母版标题样式</a:t>
            </a:r>
            <a:endParaRPr kumimoji="0" lang="en-US"/>
          </a:p>
        </p:txBody>
      </p:sp>
      <p:sp>
        <p:nvSpPr>
          <p:cNvPr id="3" name="文本占位符 2"/>
          <p:cNvSpPr>
            <a:spLocks noGrp="1"/>
          </p:cNvSpPr>
          <p:nvPr>
            <p:ph type="body" idx="2"/>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zh-CN" altLang="en-US" smtClean="0"/>
              <a:t>单击此处编辑母版文本样式</a:t>
            </a:r>
          </a:p>
        </p:txBody>
      </p:sp>
      <p:sp>
        <p:nvSpPr>
          <p:cNvPr id="4" name="内容占位符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p:txBody>
          <a:bodyPr/>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6" name="页脚占位符 5"/>
          <p:cNvSpPr>
            <a:spLocks noGrp="1"/>
          </p:cNvSpPr>
          <p:nvPr>
            <p:ph type="ftr" sz="quarter" idx="11"/>
          </p:nvPr>
        </p:nvSpPr>
        <p:spPr/>
        <p:txBody>
          <a:bodyPr/>
          <a:lstStyle/>
          <a:p>
            <a:endParaRPr lang="zh-CN" altLang="en-US">
              <a:solidFill>
                <a:srgbClr val="D6ECFF"/>
              </a:solidFill>
            </a:endParaRPr>
          </a:p>
        </p:txBody>
      </p:sp>
      <p:sp>
        <p:nvSpPr>
          <p:cNvPr id="7" name="灯片编号占位符 6"/>
          <p:cNvSpPr>
            <a:spLocks noGrp="1"/>
          </p:cNvSpPr>
          <p:nvPr>
            <p:ph type="sldNum" sz="quarter" idx="12"/>
          </p:nvPr>
        </p:nvSpPr>
        <p:spPr/>
        <p:txBody>
          <a:bodyPr/>
          <a:lstStyle/>
          <a:p>
            <a:fld id="{BA2DCD74-CAB5-487B-A90A-12123BE5573C}" type="slidenum">
              <a:rPr lang="zh-CN" altLang="en-US" smtClean="0">
                <a:solidFill>
                  <a:srgbClr val="D6ECFF"/>
                </a:solidFill>
              </a:rPr>
              <a:pPr/>
              <a:t>‹#›</a:t>
            </a:fld>
            <a:endParaRPr lang="zh-CN" altLang="en-US">
              <a:solidFill>
                <a:srgbClr val="D6ECFF"/>
              </a:solidFill>
            </a:endParaRPr>
          </a:p>
        </p:txBody>
      </p:sp>
    </p:spTree>
    <p:extLst>
      <p:ext uri="{BB962C8B-B14F-4D97-AF65-F5344CB8AC3E}">
        <p14:creationId xmlns:p14="http://schemas.microsoft.com/office/powerpoint/2010/main" val="182706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8" name="矩形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cxnSp>
        <p:nvCxnSpPr>
          <p:cNvPr id="9" name="直接连接符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组合 9"/>
          <p:cNvGrpSpPr/>
          <p:nvPr/>
        </p:nvGrpSpPr>
        <p:grpSpPr>
          <a:xfrm rot="5400000">
            <a:off x="8514581" y="1219200"/>
            <a:ext cx="132763" cy="128466"/>
            <a:chOff x="6668087" y="1297746"/>
            <a:chExt cx="161840" cy="156602"/>
          </a:xfrm>
        </p:grpSpPr>
        <p:cxnSp>
          <p:nvCxnSpPr>
            <p:cNvPr id="15" name="直接连接符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直接连接符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直接连接符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标题 1"/>
          <p:cNvSpPr>
            <a:spLocks noGrp="1"/>
          </p:cNvSpPr>
          <p:nvPr>
            <p:ph type="title"/>
          </p:nvPr>
        </p:nvSpPr>
        <p:spPr bwMode="grayWhite">
          <a:xfrm>
            <a:off x="914400" y="441251"/>
            <a:ext cx="6858000" cy="701749"/>
          </a:xfrm>
        </p:spPr>
        <p:txBody>
          <a:bodyPr anchor="b"/>
          <a:lstStyle>
            <a:lvl1pPr algn="l">
              <a:buNone/>
              <a:defRPr sz="2100" b="0"/>
            </a:lvl1pPr>
            <a:extLst/>
          </a:lstStyle>
          <a:p>
            <a:r>
              <a:rPr kumimoji="0" lang="zh-CN" altLang="en-US" smtClean="0"/>
              <a:t>单击此处编辑母版标题样式</a:t>
            </a:r>
            <a:endParaRPr kumimoji="0" lang="en-US"/>
          </a:p>
        </p:txBody>
      </p:sp>
      <p:sp>
        <p:nvSpPr>
          <p:cNvPr id="3" name="图片占位符 2"/>
          <p:cNvSpPr>
            <a:spLocks noGrp="1"/>
          </p:cNvSpPr>
          <p:nvPr>
            <p:ph type="pic" idx="1"/>
          </p:nvPr>
        </p:nvSpPr>
        <p:spPr>
          <a:xfrm>
            <a:off x="368032" y="1893781"/>
            <a:ext cx="8778240" cy="4960144"/>
          </a:xfrm>
          <a:solidFill>
            <a:schemeClr val="bg2"/>
          </a:solidFill>
        </p:spPr>
        <p:txBody>
          <a:bodyPr/>
          <a:lstStyle>
            <a:lvl1pPr marL="0" indent="0">
              <a:buNone/>
              <a:defRPr sz="3200"/>
            </a:lvl1pPr>
            <a:extLst/>
          </a:lstStyle>
          <a:p>
            <a:r>
              <a:rPr kumimoji="0" lang="zh-CN" altLang="en-US" smtClean="0"/>
              <a:t>单击图标添加图片</a:t>
            </a:r>
            <a:endParaRPr kumimoji="0" lang="en-US"/>
          </a:p>
        </p:txBody>
      </p:sp>
      <p:sp>
        <p:nvSpPr>
          <p:cNvPr id="4" name="文本占位符 3"/>
          <p:cNvSpPr>
            <a:spLocks noGrp="1"/>
          </p:cNvSpPr>
          <p:nvPr>
            <p:ph type="body" sz="half" idx="2"/>
          </p:nvPr>
        </p:nvSpPr>
        <p:spPr bwMode="grayWhite">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zh-CN" altLang="en-US" smtClean="0"/>
              <a:t>单击此处编辑母版文本样式</a:t>
            </a:r>
          </a:p>
        </p:txBody>
      </p:sp>
      <p:grpSp>
        <p:nvGrpSpPr>
          <p:cNvPr id="14" name="组合 13"/>
          <p:cNvGrpSpPr/>
          <p:nvPr/>
        </p:nvGrpSpPr>
        <p:grpSpPr>
          <a:xfrm rot="5400000">
            <a:off x="8666981" y="1371600"/>
            <a:ext cx="132763" cy="128466"/>
            <a:chOff x="6668087" y="1297746"/>
            <a:chExt cx="161840" cy="156602"/>
          </a:xfrm>
        </p:grpSpPr>
        <p:cxnSp>
          <p:nvCxnSpPr>
            <p:cNvPr id="11" name="直接连接符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直接连接符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直接连接符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组合 17"/>
          <p:cNvGrpSpPr/>
          <p:nvPr/>
        </p:nvGrpSpPr>
        <p:grpSpPr>
          <a:xfrm rot="5400000">
            <a:off x="8320088" y="1474763"/>
            <a:ext cx="132763" cy="128466"/>
            <a:chOff x="6668087" y="1297746"/>
            <a:chExt cx="161840" cy="156602"/>
          </a:xfrm>
        </p:grpSpPr>
        <p:cxnSp>
          <p:nvCxnSpPr>
            <p:cNvPr id="19" name="直接连接符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直接连接符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直接连接符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日期占位符 4"/>
          <p:cNvSpPr>
            <a:spLocks noGrp="1"/>
          </p:cNvSpPr>
          <p:nvPr>
            <p:ph type="dt" sz="half" idx="10"/>
          </p:nvPr>
        </p:nvSpPr>
        <p:spPr>
          <a:xfrm>
            <a:off x="6477000" y="55499"/>
            <a:ext cx="2133600" cy="365125"/>
          </a:xfrm>
        </p:spPr>
        <p:txBody>
          <a:bodyPr/>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6" name="页脚占位符 5"/>
          <p:cNvSpPr>
            <a:spLocks noGrp="1"/>
          </p:cNvSpPr>
          <p:nvPr>
            <p:ph type="ftr" sz="quarter" idx="11"/>
          </p:nvPr>
        </p:nvSpPr>
        <p:spPr>
          <a:xfrm>
            <a:off x="914400" y="55499"/>
            <a:ext cx="5562600" cy="365125"/>
          </a:xfrm>
        </p:spPr>
        <p:txBody>
          <a:bodyPr/>
          <a:lstStyle/>
          <a:p>
            <a:endParaRPr lang="zh-CN" altLang="en-US">
              <a:solidFill>
                <a:srgbClr val="D6ECFF"/>
              </a:solidFill>
            </a:endParaRPr>
          </a:p>
        </p:txBody>
      </p:sp>
      <p:sp>
        <p:nvSpPr>
          <p:cNvPr id="7" name="灯片编号占位符 6"/>
          <p:cNvSpPr>
            <a:spLocks noGrp="1"/>
          </p:cNvSpPr>
          <p:nvPr>
            <p:ph type="sldNum" sz="quarter" idx="12"/>
          </p:nvPr>
        </p:nvSpPr>
        <p:spPr>
          <a:xfrm>
            <a:off x="8610600" y="55499"/>
            <a:ext cx="457200" cy="365125"/>
          </a:xfrm>
        </p:spPr>
        <p:txBody>
          <a:bodyPr/>
          <a:lstStyle/>
          <a:p>
            <a:fld id="{BA2DCD74-CAB5-487B-A90A-12123BE5573C}" type="slidenum">
              <a:rPr lang="zh-CN" altLang="en-US" smtClean="0">
                <a:solidFill>
                  <a:srgbClr val="D6ECFF"/>
                </a:solidFill>
              </a:rPr>
              <a:pPr/>
              <a:t>‹#›</a:t>
            </a:fld>
            <a:endParaRPr lang="zh-CN" altLang="en-US">
              <a:solidFill>
                <a:srgbClr val="D6ECFF"/>
              </a:solidFill>
            </a:endParaRPr>
          </a:p>
        </p:txBody>
      </p:sp>
    </p:spTree>
    <p:extLst>
      <p:ext uri="{BB962C8B-B14F-4D97-AF65-F5344CB8AC3E}">
        <p14:creationId xmlns:p14="http://schemas.microsoft.com/office/powerpoint/2010/main" val="3569413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矩形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8" name="矩形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9" name="矩形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10" name="矩形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11" name="矩形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12" name="矩形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15" name="矩形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16" name="矩形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endParaRPr>
          </a:p>
        </p:txBody>
      </p:sp>
      <p:sp>
        <p:nvSpPr>
          <p:cNvPr id="17" name="矩形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solidFill>
                <a:prstClr val="white"/>
              </a:solidFill>
            </a:endParaRPr>
          </a:p>
        </p:txBody>
      </p:sp>
      <p:sp>
        <p:nvSpPr>
          <p:cNvPr id="22" name="标题占位符 21"/>
          <p:cNvSpPr>
            <a:spLocks noGrp="1"/>
          </p:cNvSpPr>
          <p:nvPr>
            <p:ph type="title"/>
          </p:nvPr>
        </p:nvSpPr>
        <p:spPr>
          <a:xfrm>
            <a:off x="914400" y="512064"/>
            <a:ext cx="7772400" cy="914400"/>
          </a:xfrm>
          <a:prstGeom prst="rect">
            <a:avLst/>
          </a:prstGeom>
        </p:spPr>
        <p:txBody>
          <a:bodyPr vert="horz" anchor="t">
            <a:noAutofit/>
          </a:bodyPr>
          <a:lstStyle/>
          <a:p>
            <a:r>
              <a:rPr kumimoji="0" lang="zh-CN" altLang="en-US" smtClean="0"/>
              <a:t>单击此处编辑母版标题样式</a:t>
            </a:r>
            <a:endParaRPr kumimoji="0" lang="en-US"/>
          </a:p>
        </p:txBody>
      </p:sp>
      <p:sp>
        <p:nvSpPr>
          <p:cNvPr id="13" name="文本占位符 12"/>
          <p:cNvSpPr>
            <a:spLocks noGrp="1"/>
          </p:cNvSpPr>
          <p:nvPr>
            <p:ph type="body" idx="1"/>
          </p:nvPr>
        </p:nvSpPr>
        <p:spPr>
          <a:xfrm>
            <a:off x="914400" y="1783560"/>
            <a:ext cx="7772400" cy="4572000"/>
          </a:xfrm>
          <a:prstGeom prst="rect">
            <a:avLst/>
          </a:prstGeom>
        </p:spPr>
        <p:txBody>
          <a:bodyPr vert="horz">
            <a:normAutofit/>
          </a:bodyPr>
          <a:lstStyle/>
          <a:p>
            <a:pPr lvl="0" eaLnBrk="1" latinLnBrk="0" hangingPunct="1"/>
            <a:r>
              <a:rPr kumimoji="0" lang="zh-CN" altLang="en-US" smtClean="0"/>
              <a:t>单击此处编辑母版文本样式</a:t>
            </a:r>
          </a:p>
          <a:p>
            <a:pPr lvl="1" eaLnBrk="1" latinLnBrk="0" hangingPunct="1"/>
            <a:r>
              <a:rPr kumimoji="0" lang="zh-CN" altLang="en-US" smtClean="0"/>
              <a:t>第二级</a:t>
            </a:r>
          </a:p>
          <a:p>
            <a:pPr lvl="2" eaLnBrk="1" latinLnBrk="0" hangingPunct="1"/>
            <a:r>
              <a:rPr kumimoji="0" lang="zh-CN" altLang="en-US" smtClean="0"/>
              <a:t>第三级</a:t>
            </a:r>
          </a:p>
          <a:p>
            <a:pPr lvl="3" eaLnBrk="1" latinLnBrk="0" hangingPunct="1"/>
            <a:r>
              <a:rPr kumimoji="0" lang="zh-CN" altLang="en-US" smtClean="0"/>
              <a:t>第四级</a:t>
            </a:r>
          </a:p>
          <a:p>
            <a:pPr lvl="4" eaLnBrk="1" latinLnBrk="0" hangingPunct="1"/>
            <a:r>
              <a:rPr kumimoji="0" lang="zh-CN" altLang="en-US" smtClean="0"/>
              <a:t>第五级</a:t>
            </a:r>
            <a:endParaRPr kumimoji="0" lang="en-US"/>
          </a:p>
        </p:txBody>
      </p:sp>
      <p:sp>
        <p:nvSpPr>
          <p:cNvPr id="14" name="日期占位符 13"/>
          <p:cNvSpPr>
            <a:spLocks noGrp="1"/>
          </p:cNvSpPr>
          <p:nvPr>
            <p:ph type="dt" sz="half" idx="2"/>
          </p:nvPr>
        </p:nvSpPr>
        <p:spPr>
          <a:xfrm>
            <a:off x="6477000" y="6416675"/>
            <a:ext cx="2133600" cy="365125"/>
          </a:xfrm>
          <a:prstGeom prst="rect">
            <a:avLst/>
          </a:prstGeom>
        </p:spPr>
        <p:txBody>
          <a:bodyPr vert="horz" anchor="b"/>
          <a:lstStyle>
            <a:lvl1pPr algn="l" eaLnBrk="1" latinLnBrk="0" hangingPunct="1">
              <a:defRPr kumimoji="0" sz="1100">
                <a:solidFill>
                  <a:schemeClr val="tx2"/>
                </a:solidFill>
              </a:defRPr>
            </a:lvl1pPr>
            <a:extLst/>
          </a:lstStyle>
          <a:p>
            <a:fld id="{4E3C7BEF-212C-47AD-B5BE-0427A02A0702}" type="datetimeFigureOut">
              <a:rPr lang="zh-CN" altLang="en-US" smtClean="0">
                <a:solidFill>
                  <a:srgbClr val="D6ECFF"/>
                </a:solidFill>
              </a:rPr>
              <a:pPr/>
              <a:t>2019/12/12</a:t>
            </a:fld>
            <a:endParaRPr lang="zh-CN" altLang="en-US">
              <a:solidFill>
                <a:srgbClr val="D6ECFF"/>
              </a:solidFill>
            </a:endParaRPr>
          </a:p>
        </p:txBody>
      </p:sp>
      <p:sp>
        <p:nvSpPr>
          <p:cNvPr id="3" name="页脚占位符 2"/>
          <p:cNvSpPr>
            <a:spLocks noGrp="1"/>
          </p:cNvSpPr>
          <p:nvPr>
            <p:ph type="ftr" sz="quarter" idx="3"/>
          </p:nvPr>
        </p:nvSpPr>
        <p:spPr>
          <a:xfrm>
            <a:off x="914400" y="6416675"/>
            <a:ext cx="5562600" cy="365125"/>
          </a:xfrm>
          <a:prstGeom prst="rect">
            <a:avLst/>
          </a:prstGeom>
        </p:spPr>
        <p:txBody>
          <a:bodyPr vert="horz" anchor="b"/>
          <a:lstStyle>
            <a:lvl1pPr algn="r" eaLnBrk="1" latinLnBrk="0" hangingPunct="1">
              <a:defRPr kumimoji="0" sz="1100">
                <a:solidFill>
                  <a:schemeClr val="tx2"/>
                </a:solidFill>
              </a:defRPr>
            </a:lvl1pPr>
            <a:extLst/>
          </a:lstStyle>
          <a:p>
            <a:endParaRPr lang="zh-CN" altLang="en-US">
              <a:solidFill>
                <a:srgbClr val="D6ECFF"/>
              </a:solidFill>
            </a:endParaRPr>
          </a:p>
        </p:txBody>
      </p:sp>
      <p:sp>
        <p:nvSpPr>
          <p:cNvPr id="23" name="灯片编号占位符 22"/>
          <p:cNvSpPr>
            <a:spLocks noGrp="1"/>
          </p:cNvSpPr>
          <p:nvPr>
            <p:ph type="sldNum" sz="quarter" idx="4"/>
          </p:nvPr>
        </p:nvSpPr>
        <p:spPr>
          <a:xfrm>
            <a:off x="8610600" y="6416675"/>
            <a:ext cx="457200" cy="365125"/>
          </a:xfrm>
          <a:prstGeom prst="rect">
            <a:avLst/>
          </a:prstGeom>
        </p:spPr>
        <p:txBody>
          <a:bodyPr vert="horz" anchor="b"/>
          <a:lstStyle>
            <a:lvl1pPr algn="l" eaLnBrk="1" latinLnBrk="0" hangingPunct="1">
              <a:defRPr kumimoji="0" sz="1200">
                <a:solidFill>
                  <a:schemeClr val="tx2"/>
                </a:solidFill>
              </a:defRPr>
            </a:lvl1pPr>
            <a:extLst/>
          </a:lstStyle>
          <a:p>
            <a:fld id="{BA2DCD74-CAB5-487B-A90A-12123BE5573C}" type="slidenum">
              <a:rPr lang="zh-CN" altLang="en-US" smtClean="0">
                <a:solidFill>
                  <a:srgbClr val="D6ECFF"/>
                </a:solidFill>
              </a:rPr>
              <a:pPr/>
              <a:t>‹#›</a:t>
            </a:fld>
            <a:endParaRPr lang="zh-CN" altLang="en-US">
              <a:solidFill>
                <a:srgbClr val="D6ECFF"/>
              </a:solidFill>
            </a:endParaRPr>
          </a:p>
        </p:txBody>
      </p:sp>
    </p:spTree>
    <p:extLst>
      <p:ext uri="{BB962C8B-B14F-4D97-AF65-F5344CB8AC3E}">
        <p14:creationId xmlns:p14="http://schemas.microsoft.com/office/powerpoint/2010/main" val="232516985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p:titleStyle>
    <p:body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pPr algn="ctr"/>
            <a:r>
              <a:rPr lang="zh-CN" altLang="en-US" dirty="0" smtClean="0"/>
              <a:t>全球</a:t>
            </a:r>
            <a:r>
              <a:rPr lang="zh-CN" altLang="en-US" dirty="0"/>
              <a:t>史</a:t>
            </a:r>
            <a:r>
              <a:rPr lang="en-US" altLang="zh-CN" dirty="0" smtClean="0"/>
              <a:t/>
            </a:r>
            <a:br>
              <a:rPr lang="en-US" altLang="zh-CN" dirty="0" smtClean="0"/>
            </a:br>
            <a:r>
              <a:rPr lang="zh-CN" altLang="en-US" dirty="0" smtClean="0"/>
              <a:t>第</a:t>
            </a:r>
            <a:r>
              <a:rPr lang="zh-CN" altLang="en-US" dirty="0"/>
              <a:t>五</a:t>
            </a:r>
            <a:r>
              <a:rPr lang="zh-CN" altLang="en-US" dirty="0" smtClean="0"/>
              <a:t>讲 罗马</a:t>
            </a:r>
            <a:r>
              <a:rPr lang="en-US" altLang="zh-CN" dirty="0" smtClean="0"/>
              <a:t/>
            </a:r>
            <a:br>
              <a:rPr lang="en-US" altLang="zh-CN" dirty="0" smtClean="0"/>
            </a:br>
            <a:r>
              <a:rPr lang="en-US" altLang="zh-CN" sz="3600" dirty="0" smtClean="0"/>
              <a:t>——</a:t>
            </a:r>
            <a:r>
              <a:rPr lang="zh-CN" altLang="en-US" sz="3600" dirty="0" smtClean="0"/>
              <a:t>环地中海世界体系的兴衰</a:t>
            </a:r>
            <a:endParaRPr lang="zh-CN" altLang="en-US" dirty="0"/>
          </a:p>
        </p:txBody>
      </p:sp>
      <p:sp>
        <p:nvSpPr>
          <p:cNvPr id="3" name="副标题 2"/>
          <p:cNvSpPr>
            <a:spLocks noGrp="1"/>
          </p:cNvSpPr>
          <p:nvPr>
            <p:ph type="subTitle" idx="1"/>
          </p:nvPr>
        </p:nvSpPr>
        <p:spPr/>
        <p:txBody>
          <a:bodyPr/>
          <a:lstStyle/>
          <a:p>
            <a:r>
              <a:rPr lang="zh-CN" altLang="en-US" dirty="0"/>
              <a:t>中国科学院大学</a:t>
            </a:r>
            <a:r>
              <a:rPr lang="en-US" altLang="zh-CN" dirty="0" smtClean="0"/>
              <a:t>2019</a:t>
            </a:r>
            <a:r>
              <a:rPr lang="zh-CN" altLang="en-US" dirty="0" smtClean="0"/>
              <a:t>年秋季</a:t>
            </a:r>
            <a:r>
              <a:rPr lang="zh-CN" altLang="en-US" dirty="0"/>
              <a:t>学期</a:t>
            </a:r>
          </a:p>
        </p:txBody>
      </p:sp>
      <p:pic>
        <p:nvPicPr>
          <p:cNvPr id="1030" name="Picture 6"/>
          <p:cNvPicPr>
            <a:picLocks noChangeAspect="1" noChangeArrowheads="1"/>
          </p:cNvPicPr>
          <p:nvPr/>
        </p:nvPicPr>
        <p:blipFill rotWithShape="1">
          <a:blip r:embed="rId2">
            <a:extLst>
              <a:ext uri="{28A0092B-C50C-407E-A947-70E740481C1C}">
                <a14:useLocalDpi xmlns:a14="http://schemas.microsoft.com/office/drawing/2010/main" val="0"/>
              </a:ext>
            </a:extLst>
          </a:blip>
          <a:srcRect b="16565"/>
          <a:stretch/>
        </p:blipFill>
        <p:spPr bwMode="auto">
          <a:xfrm>
            <a:off x="3059832" y="45227"/>
            <a:ext cx="3189734" cy="38931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482719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二、罗马立国</a:t>
            </a:r>
          </a:p>
        </p:txBody>
      </p:sp>
      <p:sp>
        <p:nvSpPr>
          <p:cNvPr id="3" name="内容占位符 2"/>
          <p:cNvSpPr>
            <a:spLocks noGrp="1"/>
          </p:cNvSpPr>
          <p:nvPr>
            <p:ph idx="1"/>
          </p:nvPr>
        </p:nvSpPr>
        <p:spPr>
          <a:xfrm>
            <a:off x="683568" y="1556792"/>
            <a:ext cx="8136904" cy="5184576"/>
          </a:xfrm>
        </p:spPr>
        <p:txBody>
          <a:bodyPr>
            <a:normAutofit lnSpcReduction="10000"/>
          </a:bodyPr>
          <a:lstStyle/>
          <a:p>
            <a:r>
              <a:rPr lang="zh-CN" altLang="en-US" dirty="0"/>
              <a:t>后三王（</a:t>
            </a:r>
            <a:r>
              <a:rPr lang="zh-CN" altLang="en-US" dirty="0" smtClean="0"/>
              <a:t>塔克文王朝）</a:t>
            </a:r>
            <a:endParaRPr lang="en-US" altLang="zh-CN" dirty="0" smtClean="0"/>
          </a:p>
          <a:p>
            <a:pPr lvl="1"/>
            <a:r>
              <a:rPr lang="zh-CN" altLang="en-US" dirty="0" smtClean="0"/>
              <a:t>老塔克文</a:t>
            </a:r>
            <a:endParaRPr lang="en-US" altLang="zh-CN" dirty="0"/>
          </a:p>
          <a:p>
            <a:pPr lvl="2"/>
            <a:r>
              <a:rPr lang="zh-CN" altLang="en-US" dirty="0" smtClean="0"/>
              <a:t>城市建设；引入罗马仪式、器物、制度</a:t>
            </a:r>
            <a:endParaRPr lang="en-US" altLang="zh-CN" dirty="0" smtClean="0"/>
          </a:p>
          <a:p>
            <a:pPr lvl="2"/>
            <a:r>
              <a:rPr lang="zh-CN" altLang="en-US" dirty="0"/>
              <a:t>扩大</a:t>
            </a:r>
            <a:r>
              <a:rPr lang="zh-CN" altLang="en-US" dirty="0" smtClean="0"/>
              <a:t>元老院：增加</a:t>
            </a:r>
            <a:r>
              <a:rPr lang="en-US" altLang="zh-CN" dirty="0" smtClean="0"/>
              <a:t>100</a:t>
            </a:r>
            <a:r>
              <a:rPr lang="zh-CN" altLang="en-US" dirty="0" smtClean="0"/>
              <a:t>伊特鲁里亚人</a:t>
            </a:r>
            <a:endParaRPr lang="en-US" altLang="zh-CN" dirty="0" smtClean="0"/>
          </a:p>
          <a:p>
            <a:pPr lvl="2"/>
            <a:r>
              <a:rPr lang="zh-CN" altLang="en-US" dirty="0" smtClean="0"/>
              <a:t>提升平民（氏族以外的罗马平民）地位；公共剧院</a:t>
            </a:r>
            <a:endParaRPr lang="en-US" altLang="zh-CN" dirty="0" smtClean="0"/>
          </a:p>
          <a:p>
            <a:pPr lvl="1"/>
            <a:r>
              <a:rPr lang="zh-CN" altLang="en-US" dirty="0" smtClean="0"/>
              <a:t>塞尔维乌斯</a:t>
            </a:r>
            <a:endParaRPr lang="en-US" altLang="zh-CN" dirty="0" smtClean="0"/>
          </a:p>
          <a:p>
            <a:pPr lvl="2"/>
            <a:r>
              <a:rPr lang="zh-CN" altLang="en-US" dirty="0" smtClean="0"/>
              <a:t>重分部落：打破氏族血缘，按地域划分（城</a:t>
            </a:r>
            <a:r>
              <a:rPr lang="en-US" altLang="zh-CN" dirty="0" smtClean="0"/>
              <a:t>4</a:t>
            </a:r>
            <a:r>
              <a:rPr lang="zh-CN" altLang="en-US" dirty="0" smtClean="0"/>
              <a:t>郊</a:t>
            </a:r>
            <a:r>
              <a:rPr lang="en-US" altLang="zh-CN" dirty="0" smtClean="0"/>
              <a:t>17</a:t>
            </a:r>
            <a:r>
              <a:rPr lang="zh-CN" altLang="en-US" dirty="0" smtClean="0"/>
              <a:t>）</a:t>
            </a:r>
            <a:endParaRPr lang="en-US" altLang="zh-CN" dirty="0" smtClean="0"/>
          </a:p>
          <a:p>
            <a:pPr lvl="2"/>
            <a:r>
              <a:rPr lang="zh-CN" altLang="en-US" dirty="0"/>
              <a:t>森都利</a:t>
            </a:r>
            <a:r>
              <a:rPr lang="zh-CN" altLang="en-US" dirty="0" smtClean="0"/>
              <a:t>亚（百人队）制度</a:t>
            </a:r>
            <a:endParaRPr lang="en-US" altLang="zh-CN" dirty="0" smtClean="0"/>
          </a:p>
          <a:p>
            <a:pPr lvl="3"/>
            <a:r>
              <a:rPr lang="zh-CN" altLang="en-US" dirty="0" smtClean="0"/>
              <a:t>根据财产划分等级；战时按定额出兵（重步</a:t>
            </a:r>
            <a:r>
              <a:rPr lang="en-US" altLang="zh-CN" dirty="0" smtClean="0"/>
              <a:t>80</a:t>
            </a:r>
            <a:r>
              <a:rPr lang="zh-CN" altLang="en-US" dirty="0" smtClean="0"/>
              <a:t>骑</a:t>
            </a:r>
            <a:r>
              <a:rPr lang="en-US" altLang="zh-CN" dirty="0" smtClean="0"/>
              <a:t>18</a:t>
            </a:r>
            <a:r>
              <a:rPr lang="zh-CN" altLang="en-US" dirty="0" smtClean="0"/>
              <a:t>；次重步</a:t>
            </a:r>
            <a:r>
              <a:rPr lang="en-US" altLang="zh-CN" dirty="0" smtClean="0"/>
              <a:t>20</a:t>
            </a:r>
            <a:r>
              <a:rPr lang="zh-CN" altLang="en-US" dirty="0" smtClean="0"/>
              <a:t>；次重步</a:t>
            </a:r>
            <a:r>
              <a:rPr lang="en-US" altLang="zh-CN" dirty="0" smtClean="0"/>
              <a:t>20</a:t>
            </a:r>
            <a:r>
              <a:rPr lang="zh-CN" altLang="en-US" dirty="0" smtClean="0"/>
              <a:t>；轻步</a:t>
            </a:r>
            <a:r>
              <a:rPr lang="en-US" altLang="zh-CN" dirty="0" smtClean="0"/>
              <a:t>20</a:t>
            </a:r>
            <a:r>
              <a:rPr lang="zh-CN" altLang="en-US" dirty="0" smtClean="0"/>
              <a:t>；轻步</a:t>
            </a:r>
            <a:r>
              <a:rPr lang="en-US" altLang="zh-CN" dirty="0" smtClean="0"/>
              <a:t>30</a:t>
            </a:r>
            <a:r>
              <a:rPr lang="zh-CN" altLang="en-US" dirty="0" smtClean="0"/>
              <a:t>；轻步</a:t>
            </a:r>
            <a:r>
              <a:rPr lang="en-US" altLang="zh-CN" dirty="0" smtClean="0"/>
              <a:t>1</a:t>
            </a:r>
            <a:r>
              <a:rPr lang="zh-CN" altLang="en-US" dirty="0" smtClean="0"/>
              <a:t>；工匠、乐手各</a:t>
            </a:r>
            <a:r>
              <a:rPr lang="en-US" altLang="zh-CN" dirty="0" smtClean="0"/>
              <a:t>2</a:t>
            </a:r>
            <a:r>
              <a:rPr lang="zh-CN" altLang="en-US" dirty="0" smtClean="0"/>
              <a:t>）</a:t>
            </a:r>
            <a:r>
              <a:rPr lang="en-US" altLang="zh-CN" dirty="0" smtClean="0"/>
              <a:t>——</a:t>
            </a:r>
            <a:r>
              <a:rPr lang="zh-CN" altLang="en-US" dirty="0" smtClean="0"/>
              <a:t>允许平民加入军队</a:t>
            </a:r>
            <a:endParaRPr lang="en-US" altLang="zh-CN" dirty="0" smtClean="0"/>
          </a:p>
          <a:p>
            <a:pPr lvl="3"/>
            <a:r>
              <a:rPr lang="zh-CN" altLang="en-US" dirty="0" smtClean="0"/>
              <a:t>每</a:t>
            </a:r>
            <a:r>
              <a:rPr lang="zh-CN" altLang="en-US" dirty="0"/>
              <a:t>森都利</a:t>
            </a:r>
            <a:r>
              <a:rPr lang="zh-CN" altLang="en-US" dirty="0" smtClean="0"/>
              <a:t>亚</a:t>
            </a:r>
            <a:r>
              <a:rPr lang="en-US" altLang="zh-CN" dirty="0" smtClean="0"/>
              <a:t>1</a:t>
            </a:r>
            <a:r>
              <a:rPr lang="zh-CN" altLang="en-US" dirty="0" smtClean="0"/>
              <a:t>票</a:t>
            </a:r>
            <a:endParaRPr lang="en-US" altLang="zh-CN" dirty="0" smtClean="0"/>
          </a:p>
          <a:p>
            <a:pPr lvl="1"/>
            <a:r>
              <a:rPr lang="zh-CN" altLang="en-US" dirty="0" smtClean="0"/>
              <a:t>小塔克文（高傲者）</a:t>
            </a:r>
            <a:r>
              <a:rPr lang="en-US" altLang="zh-CN" dirty="0" smtClean="0"/>
              <a:t>——</a:t>
            </a:r>
            <a:r>
              <a:rPr lang="zh-CN" altLang="en-US" dirty="0" smtClean="0"/>
              <a:t>亲拉丁派贵族的政变？</a:t>
            </a:r>
            <a:endParaRPr lang="en-US" altLang="zh-CN" dirty="0" smtClean="0"/>
          </a:p>
          <a:p>
            <a:pPr lvl="1"/>
            <a:endParaRPr lang="en-US" altLang="zh-CN" dirty="0" smtClean="0"/>
          </a:p>
          <a:p>
            <a:pPr lvl="1"/>
            <a:endParaRPr lang="en-US" altLang="zh-CN" dirty="0"/>
          </a:p>
          <a:p>
            <a:endParaRPr lang="en-US" altLang="zh-CN" dirty="0" smtClean="0"/>
          </a:p>
          <a:p>
            <a:endParaRPr lang="zh-CN" altLang="en-US" dirty="0"/>
          </a:p>
        </p:txBody>
      </p:sp>
    </p:spTree>
    <p:extLst>
      <p:ext uri="{BB962C8B-B14F-4D97-AF65-F5344CB8AC3E}">
        <p14:creationId xmlns:p14="http://schemas.microsoft.com/office/powerpoint/2010/main" val="33599455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三、罗马共和国</a:t>
            </a:r>
            <a:endParaRPr lang="zh-CN" altLang="en-US" dirty="0"/>
          </a:p>
        </p:txBody>
      </p:sp>
      <p:sp>
        <p:nvSpPr>
          <p:cNvPr id="3" name="内容占位符 2"/>
          <p:cNvSpPr>
            <a:spLocks noGrp="1"/>
          </p:cNvSpPr>
          <p:nvPr>
            <p:ph idx="1"/>
          </p:nvPr>
        </p:nvSpPr>
        <p:spPr>
          <a:xfrm>
            <a:off x="467544" y="1484784"/>
            <a:ext cx="8532440" cy="5373216"/>
          </a:xfrm>
        </p:spPr>
        <p:txBody>
          <a:bodyPr>
            <a:normAutofit lnSpcReduction="10000"/>
          </a:bodyPr>
          <a:lstStyle/>
          <a:p>
            <a:r>
              <a:rPr lang="zh-CN" altLang="en-US" dirty="0" smtClean="0"/>
              <a:t>初期制度</a:t>
            </a:r>
            <a:endParaRPr lang="en-US" altLang="zh-CN" dirty="0" smtClean="0"/>
          </a:p>
          <a:p>
            <a:pPr lvl="1"/>
            <a:r>
              <a:rPr lang="zh-CN" altLang="en-US" dirty="0" smtClean="0"/>
              <a:t>行政长官两名：每年</a:t>
            </a:r>
            <a:r>
              <a:rPr lang="zh-CN" altLang="en-US" dirty="0"/>
              <a:t>由森都利</a:t>
            </a:r>
            <a:r>
              <a:rPr lang="zh-CN" altLang="en-US" dirty="0" smtClean="0"/>
              <a:t>亚大会选举</a:t>
            </a:r>
            <a:endParaRPr lang="en-US" altLang="zh-CN" dirty="0" smtClean="0"/>
          </a:p>
          <a:p>
            <a:pPr lvl="1"/>
            <a:r>
              <a:rPr lang="zh-CN" altLang="en-US" dirty="0" smtClean="0"/>
              <a:t>祭司长：由祭司团任命</a:t>
            </a:r>
            <a:endParaRPr lang="en-US" altLang="zh-CN" dirty="0" smtClean="0"/>
          </a:p>
          <a:p>
            <a:pPr lvl="1"/>
            <a:r>
              <a:rPr lang="zh-CN" altLang="en-US" dirty="0" smtClean="0"/>
              <a:t>司库两名：由行政长官任命</a:t>
            </a:r>
            <a:endParaRPr lang="en-US" altLang="zh-CN" dirty="0"/>
          </a:p>
          <a:p>
            <a:r>
              <a:rPr lang="zh-CN" altLang="en-US" dirty="0" smtClean="0"/>
              <a:t>内部矛盾与改革</a:t>
            </a:r>
            <a:endParaRPr lang="en-US" altLang="zh-CN" dirty="0" smtClean="0"/>
          </a:p>
          <a:p>
            <a:pPr lvl="1"/>
            <a:r>
              <a:rPr lang="zh-CN" altLang="en-US" dirty="0"/>
              <a:t>“前往圣山”</a:t>
            </a:r>
            <a:r>
              <a:rPr lang="zh-CN" altLang="en-US" dirty="0" smtClean="0"/>
              <a:t>事件：</a:t>
            </a:r>
            <a:r>
              <a:rPr lang="zh-CN" altLang="en-US" dirty="0"/>
              <a:t>设立保民官</a:t>
            </a:r>
            <a:r>
              <a:rPr lang="zh-CN" altLang="en-US" dirty="0" smtClean="0"/>
              <a:t>（</a:t>
            </a:r>
            <a:r>
              <a:rPr lang="zh-CN" altLang="en-US" dirty="0"/>
              <a:t>前</a:t>
            </a:r>
            <a:r>
              <a:rPr lang="en-US" altLang="zh-CN" dirty="0"/>
              <a:t>494</a:t>
            </a:r>
            <a:r>
              <a:rPr lang="zh-CN" altLang="en-US" dirty="0"/>
              <a:t>年</a:t>
            </a:r>
            <a:r>
              <a:rPr lang="zh-CN" altLang="en-US" dirty="0" smtClean="0"/>
              <a:t>）</a:t>
            </a:r>
            <a:endParaRPr lang="en-US" altLang="zh-CN" dirty="0" smtClean="0"/>
          </a:p>
          <a:p>
            <a:pPr lvl="2"/>
            <a:r>
              <a:rPr lang="zh-CN" altLang="en-US" dirty="0" smtClean="0"/>
              <a:t>列席元老院，拥有一票否决权</a:t>
            </a:r>
            <a:endParaRPr lang="en-US" altLang="zh-CN" dirty="0"/>
          </a:p>
          <a:p>
            <a:pPr lvl="1"/>
            <a:r>
              <a:rPr lang="zh-CN" altLang="en-US" dirty="0" smtClean="0"/>
              <a:t>第二次前往圣山：平民协议会（特里布斯，前</a:t>
            </a:r>
            <a:r>
              <a:rPr lang="en-US" altLang="zh-CN" dirty="0" smtClean="0"/>
              <a:t>471</a:t>
            </a:r>
            <a:r>
              <a:rPr lang="zh-CN" altLang="en-US" dirty="0" smtClean="0"/>
              <a:t>年）</a:t>
            </a:r>
            <a:endParaRPr lang="en-US" altLang="zh-CN" dirty="0" smtClean="0"/>
          </a:p>
          <a:p>
            <a:pPr lvl="1"/>
            <a:r>
              <a:rPr lang="zh-CN" altLang="en-US" dirty="0" smtClean="0"/>
              <a:t>第三次</a:t>
            </a:r>
            <a:r>
              <a:rPr lang="zh-CN" altLang="en-US" dirty="0"/>
              <a:t>前往圣山：十二</a:t>
            </a:r>
            <a:r>
              <a:rPr lang="zh-CN" altLang="en-US" dirty="0" smtClean="0"/>
              <a:t>铜表法（前</a:t>
            </a:r>
            <a:r>
              <a:rPr lang="en-US" altLang="zh-CN" dirty="0" smtClean="0"/>
              <a:t>494</a:t>
            </a:r>
            <a:r>
              <a:rPr lang="zh-CN" altLang="en-US" dirty="0" smtClean="0"/>
              <a:t>年）</a:t>
            </a:r>
            <a:endParaRPr lang="en-US" altLang="zh-CN" dirty="0" smtClean="0"/>
          </a:p>
          <a:p>
            <a:pPr lvl="2"/>
            <a:r>
              <a:rPr lang="zh-CN" altLang="en-US" dirty="0" smtClean="0"/>
              <a:t>平民协议会取得立法权；削夺祭司阶层释法权；司法透明化</a:t>
            </a:r>
            <a:endParaRPr lang="en-US" altLang="zh-CN" dirty="0" smtClean="0"/>
          </a:p>
          <a:p>
            <a:pPr lvl="1"/>
            <a:r>
              <a:rPr lang="zh-CN" altLang="en-US" dirty="0" smtClean="0"/>
              <a:t>大法官的设立：政法分离</a:t>
            </a:r>
            <a:endParaRPr lang="en-US" altLang="zh-CN" dirty="0" smtClean="0"/>
          </a:p>
          <a:p>
            <a:endParaRPr lang="zh-CN" altLang="en-US" dirty="0"/>
          </a:p>
        </p:txBody>
      </p:sp>
    </p:spTree>
    <p:extLst>
      <p:ext uri="{BB962C8B-B14F-4D97-AF65-F5344CB8AC3E}">
        <p14:creationId xmlns:p14="http://schemas.microsoft.com/office/powerpoint/2010/main" val="27813422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三、罗马共和国</a:t>
            </a:r>
          </a:p>
        </p:txBody>
      </p:sp>
      <p:sp>
        <p:nvSpPr>
          <p:cNvPr id="3" name="内容占位符 2"/>
          <p:cNvSpPr>
            <a:spLocks noGrp="1"/>
          </p:cNvSpPr>
          <p:nvPr>
            <p:ph idx="1"/>
          </p:nvPr>
        </p:nvSpPr>
        <p:spPr>
          <a:xfrm>
            <a:off x="914400" y="1412776"/>
            <a:ext cx="7772400" cy="5328592"/>
          </a:xfrm>
        </p:spPr>
        <p:txBody>
          <a:bodyPr>
            <a:normAutofit lnSpcReduction="10000"/>
          </a:bodyPr>
          <a:lstStyle/>
          <a:p>
            <a:r>
              <a:rPr lang="zh-CN" altLang="en-US" dirty="0" smtClean="0"/>
              <a:t>扩张</a:t>
            </a:r>
            <a:endParaRPr lang="en-US" altLang="zh-CN" dirty="0" smtClean="0"/>
          </a:p>
          <a:p>
            <a:pPr lvl="1"/>
            <a:r>
              <a:rPr lang="zh-CN" altLang="en-US" dirty="0" smtClean="0"/>
              <a:t>统一意大利北部</a:t>
            </a:r>
            <a:endParaRPr lang="en-US" altLang="zh-CN" dirty="0" smtClean="0"/>
          </a:p>
          <a:p>
            <a:pPr lvl="2"/>
            <a:r>
              <a:rPr lang="zh-CN" altLang="en-US" dirty="0" smtClean="0"/>
              <a:t>拉丁同盟（</a:t>
            </a:r>
            <a:r>
              <a:rPr lang="zh-CN" altLang="en-US" dirty="0"/>
              <a:t>前</a:t>
            </a:r>
            <a:r>
              <a:rPr lang="en-US" altLang="zh-CN" dirty="0"/>
              <a:t>493</a:t>
            </a:r>
            <a:r>
              <a:rPr lang="zh-CN" altLang="en-US" dirty="0"/>
              <a:t>年</a:t>
            </a:r>
            <a:r>
              <a:rPr lang="zh-CN" altLang="en-US" dirty="0" smtClean="0"/>
              <a:t>）</a:t>
            </a:r>
            <a:endParaRPr lang="en-US" altLang="zh-CN" dirty="0" smtClean="0"/>
          </a:p>
          <a:p>
            <a:pPr lvl="2"/>
            <a:r>
              <a:rPr lang="zh-CN" altLang="en-US" dirty="0" smtClean="0"/>
              <a:t>攻击萨宾、伊特鲁里亚等族</a:t>
            </a:r>
            <a:endParaRPr lang="en-US" altLang="zh-CN" dirty="0" smtClean="0"/>
          </a:p>
          <a:p>
            <a:pPr lvl="2"/>
            <a:r>
              <a:rPr lang="zh-CN" altLang="en-US" dirty="0" smtClean="0"/>
              <a:t>高卢人的入侵（前</a:t>
            </a:r>
            <a:r>
              <a:rPr lang="en-US" altLang="zh-CN" dirty="0" smtClean="0"/>
              <a:t>4</a:t>
            </a:r>
            <a:r>
              <a:rPr lang="zh-CN" altLang="en-US" dirty="0" smtClean="0"/>
              <a:t>世纪）</a:t>
            </a:r>
            <a:endParaRPr lang="en-US" altLang="zh-CN" dirty="0" smtClean="0"/>
          </a:p>
          <a:p>
            <a:pPr lvl="3"/>
            <a:r>
              <a:rPr lang="zh-CN" altLang="en-US" dirty="0" smtClean="0"/>
              <a:t>后果：促进社会变革；军制改革；已征服地区和盟友的反叛，与重新征服（前</a:t>
            </a:r>
            <a:r>
              <a:rPr lang="en-US" altLang="zh-CN" dirty="0" smtClean="0"/>
              <a:t>4</a:t>
            </a:r>
            <a:r>
              <a:rPr lang="zh-CN" altLang="en-US" dirty="0" smtClean="0"/>
              <a:t>世纪中叶）；夺取内高卢（前</a:t>
            </a:r>
            <a:r>
              <a:rPr lang="en-US" altLang="zh-CN" dirty="0" smtClean="0"/>
              <a:t>283</a:t>
            </a:r>
            <a:r>
              <a:rPr lang="zh-CN" altLang="en-US" dirty="0" smtClean="0"/>
              <a:t>年）</a:t>
            </a:r>
            <a:endParaRPr lang="en-US" altLang="zh-CN" dirty="0" smtClean="0"/>
          </a:p>
          <a:p>
            <a:pPr lvl="1"/>
            <a:r>
              <a:rPr lang="zh-CN" altLang="en-US" dirty="0" smtClean="0"/>
              <a:t>征服中意大利</a:t>
            </a:r>
            <a:endParaRPr lang="en-US" altLang="zh-CN" dirty="0" smtClean="0"/>
          </a:p>
          <a:p>
            <a:pPr lvl="2"/>
            <a:r>
              <a:rPr lang="zh-CN" altLang="en-US" dirty="0" smtClean="0"/>
              <a:t>三次萨莫奈战争（前</a:t>
            </a:r>
            <a:r>
              <a:rPr lang="en-US" altLang="zh-CN" dirty="0" smtClean="0"/>
              <a:t>343</a:t>
            </a:r>
            <a:r>
              <a:rPr lang="zh-CN" altLang="en-US" dirty="0" smtClean="0"/>
              <a:t>年</a:t>
            </a:r>
            <a:r>
              <a:rPr lang="en-US" altLang="zh-CN" dirty="0" smtClean="0"/>
              <a:t>-</a:t>
            </a:r>
            <a:r>
              <a:rPr lang="zh-CN" altLang="en-US" dirty="0" smtClean="0"/>
              <a:t>前</a:t>
            </a:r>
            <a:r>
              <a:rPr lang="en-US" altLang="zh-CN" dirty="0" smtClean="0"/>
              <a:t>290</a:t>
            </a:r>
            <a:r>
              <a:rPr lang="zh-CN" altLang="en-US" dirty="0" smtClean="0"/>
              <a:t>年）</a:t>
            </a:r>
            <a:endParaRPr lang="en-US" altLang="zh-CN" dirty="0" smtClean="0"/>
          </a:p>
          <a:p>
            <a:pPr lvl="1"/>
            <a:r>
              <a:rPr lang="zh-CN" altLang="en-US" dirty="0" smtClean="0"/>
              <a:t>夺取意大利南部：与希腊人的战争</a:t>
            </a:r>
            <a:endParaRPr lang="en-US" altLang="zh-CN" dirty="0" smtClean="0"/>
          </a:p>
          <a:p>
            <a:pPr lvl="2"/>
            <a:r>
              <a:rPr lang="zh-CN" altLang="en-US" dirty="0"/>
              <a:t>与塔林敦冲突</a:t>
            </a:r>
            <a:r>
              <a:rPr lang="zh-CN" altLang="en-US" dirty="0" smtClean="0"/>
              <a:t>（前</a:t>
            </a:r>
            <a:r>
              <a:rPr lang="en-US" altLang="zh-CN" dirty="0" smtClean="0"/>
              <a:t>282</a:t>
            </a:r>
            <a:r>
              <a:rPr lang="zh-CN" altLang="en-US" dirty="0" smtClean="0"/>
              <a:t>年）</a:t>
            </a:r>
            <a:r>
              <a:rPr lang="zh-CN" altLang="en-US" dirty="0"/>
              <a:t>；皮洛士战争（前</a:t>
            </a:r>
            <a:r>
              <a:rPr lang="en-US" altLang="zh-CN" dirty="0" smtClean="0"/>
              <a:t>280-</a:t>
            </a:r>
            <a:r>
              <a:rPr lang="zh-CN" altLang="en-US" dirty="0" smtClean="0"/>
              <a:t>前</a:t>
            </a:r>
            <a:r>
              <a:rPr lang="en-US" altLang="zh-CN" dirty="0" smtClean="0"/>
              <a:t>275</a:t>
            </a:r>
            <a:r>
              <a:rPr lang="zh-CN" altLang="en-US" dirty="0"/>
              <a:t>年）；</a:t>
            </a:r>
            <a:endParaRPr lang="en-US" altLang="zh-CN" dirty="0" smtClean="0"/>
          </a:p>
          <a:p>
            <a:endParaRPr lang="zh-CN" altLang="en-US" dirty="0"/>
          </a:p>
        </p:txBody>
      </p:sp>
    </p:spTree>
    <p:extLst>
      <p:ext uri="{BB962C8B-B14F-4D97-AF65-F5344CB8AC3E}">
        <p14:creationId xmlns:p14="http://schemas.microsoft.com/office/powerpoint/2010/main" val="101098965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三、罗马共和国</a:t>
            </a:r>
          </a:p>
        </p:txBody>
      </p:sp>
      <p:sp>
        <p:nvSpPr>
          <p:cNvPr id="3" name="内容占位符 2"/>
          <p:cNvSpPr>
            <a:spLocks noGrp="1"/>
          </p:cNvSpPr>
          <p:nvPr>
            <p:ph idx="1"/>
          </p:nvPr>
        </p:nvSpPr>
        <p:spPr>
          <a:xfrm>
            <a:off x="683568" y="1412776"/>
            <a:ext cx="8208912" cy="5184576"/>
          </a:xfrm>
        </p:spPr>
        <p:txBody>
          <a:bodyPr>
            <a:normAutofit fontScale="92500" lnSpcReduction="10000"/>
          </a:bodyPr>
          <a:lstStyle/>
          <a:p>
            <a:r>
              <a:rPr lang="zh-CN" altLang="en-US" dirty="0" smtClean="0"/>
              <a:t>布匿战争</a:t>
            </a:r>
            <a:endParaRPr lang="en-US" altLang="zh-CN" dirty="0" smtClean="0"/>
          </a:p>
          <a:p>
            <a:pPr lvl="1"/>
            <a:r>
              <a:rPr lang="zh-CN" altLang="en-US" dirty="0" smtClean="0"/>
              <a:t>第一次：争夺西西里（</a:t>
            </a:r>
            <a:r>
              <a:rPr lang="zh-CN" altLang="en-US" dirty="0"/>
              <a:t>前</a:t>
            </a:r>
            <a:r>
              <a:rPr lang="en-US" altLang="zh-CN" dirty="0"/>
              <a:t>264</a:t>
            </a:r>
            <a:r>
              <a:rPr lang="zh-CN" altLang="en-US" dirty="0"/>
              <a:t>年</a:t>
            </a:r>
            <a:r>
              <a:rPr lang="en-US" altLang="zh-CN" dirty="0"/>
              <a:t>-</a:t>
            </a:r>
            <a:r>
              <a:rPr lang="zh-CN" altLang="en-US" dirty="0"/>
              <a:t>前</a:t>
            </a:r>
            <a:r>
              <a:rPr lang="en-US" altLang="zh-CN" dirty="0"/>
              <a:t>241</a:t>
            </a:r>
            <a:r>
              <a:rPr lang="zh-CN" altLang="en-US" dirty="0"/>
              <a:t>年</a:t>
            </a:r>
            <a:r>
              <a:rPr lang="zh-CN" altLang="en-US" dirty="0" smtClean="0"/>
              <a:t>）</a:t>
            </a:r>
            <a:endParaRPr lang="en-US" altLang="zh-CN" dirty="0" smtClean="0"/>
          </a:p>
          <a:p>
            <a:pPr lvl="2"/>
            <a:r>
              <a:rPr lang="zh-CN" altLang="en-US" dirty="0"/>
              <a:t>罗马海外扩张的第一</a:t>
            </a:r>
            <a:r>
              <a:rPr lang="zh-CN" altLang="en-US" dirty="0" smtClean="0"/>
              <a:t>步；角斗士文化的兴起；希腊文化的涌入</a:t>
            </a:r>
            <a:endParaRPr lang="en-US" altLang="zh-CN" dirty="0" smtClean="0"/>
          </a:p>
          <a:p>
            <a:pPr lvl="1"/>
            <a:r>
              <a:rPr lang="zh-CN" altLang="en-US" dirty="0"/>
              <a:t>第二</a:t>
            </a:r>
            <a:r>
              <a:rPr lang="zh-CN" altLang="en-US" dirty="0" smtClean="0"/>
              <a:t>次（汉尼拔战争，前</a:t>
            </a:r>
            <a:r>
              <a:rPr lang="en-US" altLang="zh-CN" dirty="0"/>
              <a:t>218</a:t>
            </a:r>
            <a:r>
              <a:rPr lang="zh-CN" altLang="en-US" dirty="0"/>
              <a:t>年</a:t>
            </a:r>
            <a:r>
              <a:rPr lang="en-US" altLang="zh-CN" dirty="0"/>
              <a:t>-</a:t>
            </a:r>
            <a:r>
              <a:rPr lang="zh-CN" altLang="en-US" dirty="0"/>
              <a:t>前</a:t>
            </a:r>
            <a:r>
              <a:rPr lang="en-US" altLang="zh-CN" dirty="0"/>
              <a:t>201</a:t>
            </a:r>
            <a:r>
              <a:rPr lang="zh-CN" altLang="en-US" dirty="0"/>
              <a:t>年</a:t>
            </a:r>
            <a:r>
              <a:rPr lang="zh-CN" altLang="en-US" dirty="0" smtClean="0"/>
              <a:t>）</a:t>
            </a:r>
            <a:endParaRPr lang="en-US" altLang="zh-CN" dirty="0" smtClean="0"/>
          </a:p>
          <a:p>
            <a:pPr lvl="2"/>
            <a:r>
              <a:rPr lang="zh-CN" altLang="en-US" dirty="0" smtClean="0"/>
              <a:t>迦太基经营西班牙；汉尼拔越界东进；罗马宣战；汉尼拔先发制人；罗马的溃败；卡普阿、塔林敦、叙拉古背盟</a:t>
            </a:r>
            <a:endParaRPr lang="en-US" altLang="zh-CN" dirty="0" smtClean="0"/>
          </a:p>
          <a:p>
            <a:pPr lvl="2"/>
            <a:r>
              <a:rPr lang="zh-CN" altLang="en-US" dirty="0" smtClean="0"/>
              <a:t>罗马反攻；叙拉古的陷落；大西庇阿围魏救赵</a:t>
            </a:r>
            <a:endParaRPr lang="en-US" altLang="zh-CN" dirty="0" smtClean="0"/>
          </a:p>
          <a:p>
            <a:pPr lvl="1"/>
            <a:r>
              <a:rPr lang="zh-CN" altLang="en-US" dirty="0" smtClean="0"/>
              <a:t>第三次（</a:t>
            </a:r>
            <a:r>
              <a:rPr lang="zh-CN" altLang="en-US" dirty="0"/>
              <a:t>前</a:t>
            </a:r>
            <a:r>
              <a:rPr lang="en-US" altLang="zh-CN" dirty="0"/>
              <a:t>149</a:t>
            </a:r>
            <a:r>
              <a:rPr lang="zh-CN" altLang="en-US" dirty="0"/>
              <a:t>年</a:t>
            </a:r>
            <a:r>
              <a:rPr lang="en-US" altLang="zh-CN" dirty="0"/>
              <a:t>-</a:t>
            </a:r>
            <a:r>
              <a:rPr lang="zh-CN" altLang="en-US" dirty="0"/>
              <a:t>前</a:t>
            </a:r>
            <a:r>
              <a:rPr lang="en-US" altLang="zh-CN" dirty="0"/>
              <a:t>146</a:t>
            </a:r>
            <a:r>
              <a:rPr lang="zh-CN" altLang="en-US" dirty="0"/>
              <a:t>年）</a:t>
            </a:r>
            <a:endParaRPr lang="en-US" altLang="zh-CN" dirty="0" smtClean="0"/>
          </a:p>
          <a:p>
            <a:r>
              <a:rPr lang="zh-CN" altLang="en-US" dirty="0" smtClean="0"/>
              <a:t>插曲：高卢之战</a:t>
            </a:r>
            <a:endParaRPr lang="en-US" altLang="zh-CN" dirty="0" smtClean="0"/>
          </a:p>
          <a:p>
            <a:pPr lvl="1"/>
            <a:r>
              <a:rPr lang="zh-CN" altLang="en-US" dirty="0" smtClean="0"/>
              <a:t>弗拉米尼乌斯提案：划分内高卢领土犒赏军队</a:t>
            </a:r>
            <a:endParaRPr lang="en-US" altLang="zh-CN" dirty="0" smtClean="0"/>
          </a:p>
          <a:p>
            <a:pPr lvl="1"/>
            <a:r>
              <a:rPr lang="zh-CN" altLang="en-US" dirty="0"/>
              <a:t>高卢人的</a:t>
            </a:r>
            <a:r>
              <a:rPr lang="zh-CN" altLang="en-US" dirty="0" smtClean="0"/>
              <a:t>报复（前</a:t>
            </a:r>
            <a:r>
              <a:rPr lang="en-US" altLang="zh-CN" dirty="0" smtClean="0"/>
              <a:t>225</a:t>
            </a:r>
            <a:r>
              <a:rPr lang="zh-CN" altLang="en-US" dirty="0" smtClean="0"/>
              <a:t>年）</a:t>
            </a:r>
            <a:endParaRPr lang="en-US" altLang="zh-CN" dirty="0" smtClean="0"/>
          </a:p>
          <a:p>
            <a:pPr lvl="1"/>
            <a:r>
              <a:rPr lang="zh-CN" altLang="en-US" dirty="0" smtClean="0"/>
              <a:t>弗拉米尼乌斯北伐</a:t>
            </a:r>
            <a:endParaRPr lang="en-US" altLang="zh-CN" dirty="0" smtClean="0"/>
          </a:p>
          <a:p>
            <a:endParaRPr lang="en-US" altLang="zh-CN" dirty="0"/>
          </a:p>
          <a:p>
            <a:endParaRPr lang="zh-CN"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0640" y="9224"/>
            <a:ext cx="4023360" cy="18507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160814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476672"/>
            <a:ext cx="9144000" cy="58048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681392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三、罗马共和国</a:t>
            </a:r>
          </a:p>
        </p:txBody>
      </p:sp>
      <p:sp>
        <p:nvSpPr>
          <p:cNvPr id="3" name="内容占位符 2"/>
          <p:cNvSpPr>
            <a:spLocks noGrp="1"/>
          </p:cNvSpPr>
          <p:nvPr>
            <p:ph idx="1"/>
          </p:nvPr>
        </p:nvSpPr>
        <p:spPr>
          <a:xfrm>
            <a:off x="914400" y="1628800"/>
            <a:ext cx="7772400" cy="5040560"/>
          </a:xfrm>
        </p:spPr>
        <p:txBody>
          <a:bodyPr>
            <a:normAutofit/>
          </a:bodyPr>
          <a:lstStyle/>
          <a:p>
            <a:r>
              <a:rPr lang="zh-CN" altLang="en-US" dirty="0" smtClean="0"/>
              <a:t>征服希腊世界</a:t>
            </a:r>
            <a:endParaRPr lang="en-US" altLang="zh-CN" dirty="0" smtClean="0"/>
          </a:p>
          <a:p>
            <a:pPr lvl="1"/>
            <a:r>
              <a:rPr lang="zh-CN" altLang="en-US" dirty="0" smtClean="0"/>
              <a:t>与马其顿的摩擦</a:t>
            </a:r>
            <a:endParaRPr lang="en-US" altLang="zh-CN" dirty="0" smtClean="0"/>
          </a:p>
          <a:p>
            <a:pPr lvl="2"/>
            <a:r>
              <a:rPr lang="zh-CN" altLang="en-US" dirty="0" smtClean="0"/>
              <a:t>两次伊里利亚战争，前</a:t>
            </a:r>
            <a:r>
              <a:rPr lang="en-US" altLang="zh-CN" dirty="0" smtClean="0"/>
              <a:t>230</a:t>
            </a:r>
            <a:r>
              <a:rPr lang="zh-CN" altLang="en-US" dirty="0" smtClean="0"/>
              <a:t>年</a:t>
            </a:r>
            <a:r>
              <a:rPr lang="en-US" altLang="zh-CN" dirty="0" smtClean="0"/>
              <a:t>-</a:t>
            </a:r>
            <a:r>
              <a:rPr lang="zh-CN" altLang="en-US" dirty="0" smtClean="0"/>
              <a:t>前</a:t>
            </a:r>
            <a:r>
              <a:rPr lang="en-US" altLang="zh-CN" dirty="0" smtClean="0"/>
              <a:t>228</a:t>
            </a:r>
            <a:r>
              <a:rPr lang="zh-CN" altLang="en-US" dirty="0" smtClean="0"/>
              <a:t>年，前</a:t>
            </a:r>
            <a:r>
              <a:rPr lang="en-US" altLang="zh-CN" dirty="0" smtClean="0"/>
              <a:t>219</a:t>
            </a:r>
            <a:r>
              <a:rPr lang="zh-CN" altLang="en-US" dirty="0" smtClean="0"/>
              <a:t>年</a:t>
            </a:r>
            <a:endParaRPr lang="en-US" altLang="zh-CN" dirty="0" smtClean="0"/>
          </a:p>
          <a:p>
            <a:pPr lvl="2"/>
            <a:r>
              <a:rPr lang="zh-CN" altLang="en-US" dirty="0" smtClean="0"/>
              <a:t>第一次</a:t>
            </a:r>
            <a:r>
              <a:rPr lang="zh-CN" altLang="en-US" dirty="0"/>
              <a:t>马其顿</a:t>
            </a:r>
            <a:r>
              <a:rPr lang="zh-CN" altLang="en-US" dirty="0" smtClean="0"/>
              <a:t>战争，前</a:t>
            </a:r>
            <a:r>
              <a:rPr lang="en-US" altLang="zh-CN" dirty="0" smtClean="0"/>
              <a:t>216</a:t>
            </a:r>
            <a:r>
              <a:rPr lang="zh-CN" altLang="en-US" dirty="0" smtClean="0"/>
              <a:t>年</a:t>
            </a:r>
            <a:r>
              <a:rPr lang="en-US" altLang="zh-CN" dirty="0" smtClean="0"/>
              <a:t>-</a:t>
            </a:r>
            <a:r>
              <a:rPr lang="zh-CN" altLang="en-US" dirty="0" smtClean="0"/>
              <a:t>前</a:t>
            </a:r>
            <a:r>
              <a:rPr lang="en-US" altLang="zh-CN" dirty="0" smtClean="0"/>
              <a:t>205</a:t>
            </a:r>
            <a:r>
              <a:rPr lang="zh-CN" altLang="en-US" dirty="0" smtClean="0"/>
              <a:t>年</a:t>
            </a:r>
            <a:endParaRPr lang="en-US" altLang="zh-CN" dirty="0" smtClean="0"/>
          </a:p>
          <a:p>
            <a:pPr lvl="2"/>
            <a:r>
              <a:rPr lang="zh-CN" altLang="en-US" dirty="0" smtClean="0"/>
              <a:t>马其顿</a:t>
            </a:r>
            <a:r>
              <a:rPr lang="en-US" altLang="zh-CN" dirty="0" smtClean="0"/>
              <a:t>-</a:t>
            </a:r>
            <a:r>
              <a:rPr lang="zh-CN" altLang="en-US" dirty="0" smtClean="0"/>
              <a:t>赛琉古联盟；汉尼拔流亡塞琉古</a:t>
            </a:r>
            <a:endParaRPr lang="en-US" altLang="zh-CN" dirty="0" smtClean="0"/>
          </a:p>
          <a:p>
            <a:pPr lvl="1"/>
            <a:r>
              <a:rPr lang="zh-CN" altLang="en-US" dirty="0" smtClean="0"/>
              <a:t>第二次</a:t>
            </a:r>
            <a:r>
              <a:rPr lang="zh-CN" altLang="en-US" dirty="0"/>
              <a:t>马其顿</a:t>
            </a:r>
            <a:r>
              <a:rPr lang="zh-CN" altLang="en-US" dirty="0" smtClean="0"/>
              <a:t>战争（前</a:t>
            </a:r>
            <a:r>
              <a:rPr lang="en-US" altLang="zh-CN" dirty="0" smtClean="0"/>
              <a:t>200</a:t>
            </a:r>
            <a:r>
              <a:rPr lang="zh-CN" altLang="en-US" dirty="0" smtClean="0"/>
              <a:t>年</a:t>
            </a:r>
            <a:r>
              <a:rPr lang="en-US" altLang="zh-CN" dirty="0" smtClean="0"/>
              <a:t>-</a:t>
            </a:r>
            <a:r>
              <a:rPr lang="zh-CN" altLang="en-US" dirty="0" smtClean="0"/>
              <a:t>前</a:t>
            </a:r>
            <a:r>
              <a:rPr lang="en-US" altLang="zh-CN" dirty="0" smtClean="0"/>
              <a:t>197</a:t>
            </a:r>
            <a:r>
              <a:rPr lang="zh-CN" altLang="en-US" dirty="0" smtClean="0"/>
              <a:t>年）；击溃塞琉古（前</a:t>
            </a:r>
            <a:r>
              <a:rPr lang="en-US" altLang="zh-CN" dirty="0" smtClean="0"/>
              <a:t>192</a:t>
            </a:r>
            <a:r>
              <a:rPr lang="zh-CN" altLang="en-US" dirty="0" smtClean="0"/>
              <a:t>年</a:t>
            </a:r>
            <a:r>
              <a:rPr lang="en-US" altLang="zh-CN" dirty="0" smtClean="0"/>
              <a:t>-</a:t>
            </a:r>
            <a:r>
              <a:rPr lang="zh-CN" altLang="en-US" dirty="0" smtClean="0"/>
              <a:t>前</a:t>
            </a:r>
            <a:r>
              <a:rPr lang="en-US" altLang="zh-CN" dirty="0" smtClean="0"/>
              <a:t>189</a:t>
            </a:r>
            <a:r>
              <a:rPr lang="zh-CN" altLang="en-US" dirty="0" smtClean="0"/>
              <a:t>年）；第三次马其顿战争（前</a:t>
            </a:r>
            <a:r>
              <a:rPr lang="en-US" altLang="zh-CN" dirty="0" smtClean="0"/>
              <a:t>171</a:t>
            </a:r>
            <a:r>
              <a:rPr lang="zh-CN" altLang="en-US" dirty="0" smtClean="0"/>
              <a:t>年</a:t>
            </a:r>
            <a:r>
              <a:rPr lang="en-US" altLang="zh-CN" dirty="0" smtClean="0"/>
              <a:t>-</a:t>
            </a:r>
            <a:r>
              <a:rPr lang="zh-CN" altLang="en-US" dirty="0" smtClean="0"/>
              <a:t>前</a:t>
            </a:r>
            <a:r>
              <a:rPr lang="en-US" altLang="zh-CN" dirty="0" smtClean="0"/>
              <a:t>167</a:t>
            </a:r>
            <a:r>
              <a:rPr lang="zh-CN" altLang="en-US" dirty="0" smtClean="0"/>
              <a:t>年）</a:t>
            </a:r>
            <a:endParaRPr lang="en-US" altLang="zh-CN" dirty="0" smtClean="0"/>
          </a:p>
          <a:p>
            <a:pPr lvl="1"/>
            <a:r>
              <a:rPr lang="zh-CN" altLang="en-US" dirty="0" smtClean="0"/>
              <a:t>第四次马其顿战争（前</a:t>
            </a:r>
            <a:r>
              <a:rPr lang="en-US" altLang="zh-CN" dirty="0" smtClean="0"/>
              <a:t>148</a:t>
            </a:r>
            <a:r>
              <a:rPr lang="zh-CN" altLang="en-US" dirty="0" smtClean="0"/>
              <a:t>年）；焚</a:t>
            </a:r>
            <a:r>
              <a:rPr lang="zh-CN" altLang="en-US" dirty="0"/>
              <a:t>掠科林</a:t>
            </a:r>
            <a:r>
              <a:rPr lang="zh-CN" altLang="en-US" dirty="0" smtClean="0"/>
              <a:t>斯（前</a:t>
            </a:r>
            <a:r>
              <a:rPr lang="en-US" altLang="zh-CN" dirty="0" smtClean="0"/>
              <a:t>146</a:t>
            </a:r>
            <a:r>
              <a:rPr lang="zh-CN" altLang="en-US" dirty="0" smtClean="0"/>
              <a:t>年）</a:t>
            </a:r>
            <a:endParaRPr lang="en-US" altLang="zh-CN" dirty="0" smtClean="0"/>
          </a:p>
          <a:p>
            <a:r>
              <a:rPr lang="zh-CN" altLang="en-US" dirty="0" smtClean="0"/>
              <a:t>镇压西班牙起义（前</a:t>
            </a:r>
            <a:r>
              <a:rPr lang="en-US" altLang="zh-CN" dirty="0" smtClean="0"/>
              <a:t>197</a:t>
            </a:r>
            <a:r>
              <a:rPr lang="zh-CN" altLang="en-US" dirty="0" smtClean="0"/>
              <a:t>年</a:t>
            </a:r>
            <a:r>
              <a:rPr lang="en-US" altLang="zh-CN" dirty="0" smtClean="0"/>
              <a:t>-</a:t>
            </a:r>
            <a:r>
              <a:rPr lang="zh-CN" altLang="en-US" dirty="0" smtClean="0"/>
              <a:t>前</a:t>
            </a:r>
            <a:r>
              <a:rPr lang="en-US" altLang="zh-CN" dirty="0" smtClean="0"/>
              <a:t>133</a:t>
            </a:r>
            <a:r>
              <a:rPr lang="zh-CN" altLang="en-US" dirty="0" smtClean="0"/>
              <a:t>年）</a:t>
            </a:r>
            <a:endParaRPr lang="en-US" altLang="zh-CN" dirty="0"/>
          </a:p>
          <a:p>
            <a:endParaRPr lang="zh-CN" altLang="en-US" dirty="0"/>
          </a:p>
        </p:txBody>
      </p:sp>
    </p:spTree>
    <p:extLst>
      <p:ext uri="{BB962C8B-B14F-4D97-AF65-F5344CB8AC3E}">
        <p14:creationId xmlns:p14="http://schemas.microsoft.com/office/powerpoint/2010/main" val="17256782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三、罗马共和国</a:t>
            </a:r>
          </a:p>
        </p:txBody>
      </p:sp>
      <p:sp>
        <p:nvSpPr>
          <p:cNvPr id="3" name="内容占位符 2"/>
          <p:cNvSpPr>
            <a:spLocks noGrp="1"/>
          </p:cNvSpPr>
          <p:nvPr>
            <p:ph idx="1"/>
          </p:nvPr>
        </p:nvSpPr>
        <p:spPr>
          <a:xfrm>
            <a:off x="914400" y="1628800"/>
            <a:ext cx="7906072" cy="5040560"/>
          </a:xfrm>
        </p:spPr>
        <p:txBody>
          <a:bodyPr/>
          <a:lstStyle/>
          <a:p>
            <a:r>
              <a:rPr lang="zh-CN" altLang="en-US" dirty="0" smtClean="0"/>
              <a:t>盛世下的危机</a:t>
            </a:r>
            <a:endParaRPr lang="en-US" altLang="zh-CN" dirty="0" smtClean="0"/>
          </a:p>
          <a:p>
            <a:pPr lvl="1"/>
            <a:r>
              <a:rPr lang="zh-CN" altLang="en-US" dirty="0" smtClean="0"/>
              <a:t>财政健康、经济向好</a:t>
            </a:r>
            <a:endParaRPr lang="en-US" altLang="zh-CN" dirty="0" smtClean="0"/>
          </a:p>
          <a:p>
            <a:pPr lvl="1"/>
            <a:r>
              <a:rPr lang="zh-CN" altLang="en-US" dirty="0" smtClean="0"/>
              <a:t>决策体制失效</a:t>
            </a:r>
            <a:endParaRPr lang="en-US" altLang="zh-CN" dirty="0" smtClean="0"/>
          </a:p>
          <a:p>
            <a:pPr lvl="2"/>
            <a:r>
              <a:rPr lang="zh-CN" altLang="en-US" dirty="0" smtClean="0"/>
              <a:t>从</a:t>
            </a:r>
            <a:r>
              <a:rPr lang="zh-CN" altLang="en-US" dirty="0"/>
              <a:t>精英民主到寡头政治；民粹主义</a:t>
            </a:r>
          </a:p>
          <a:p>
            <a:pPr lvl="1"/>
            <a:r>
              <a:rPr lang="zh-CN" altLang="en-US" dirty="0" smtClean="0"/>
              <a:t>利益分配模式与</a:t>
            </a:r>
            <a:r>
              <a:rPr lang="zh-CN" altLang="en-US" dirty="0"/>
              <a:t>统治基本</a:t>
            </a:r>
            <a:r>
              <a:rPr lang="zh-CN" altLang="en-US" dirty="0" smtClean="0"/>
              <a:t>盘不匹配（兵源问题）</a:t>
            </a:r>
            <a:endParaRPr lang="en-US" altLang="zh-CN" dirty="0" smtClean="0"/>
          </a:p>
          <a:p>
            <a:pPr lvl="2"/>
            <a:r>
              <a:rPr lang="zh-CN" altLang="en-US" dirty="0"/>
              <a:t>传统基干</a:t>
            </a:r>
            <a:r>
              <a:rPr lang="zh-CN" altLang="en-US" dirty="0" smtClean="0"/>
              <a:t>兵源</a:t>
            </a:r>
            <a:r>
              <a:rPr lang="zh-CN" altLang="en-US" dirty="0" smtClean="0"/>
              <a:t>自耕农破产：土地兼并；格</a:t>
            </a:r>
            <a:r>
              <a:rPr lang="zh-CN" altLang="en-US" dirty="0"/>
              <a:t>拉古改革</a:t>
            </a:r>
            <a:endParaRPr lang="en-US" altLang="zh-CN" dirty="0"/>
          </a:p>
          <a:p>
            <a:pPr lvl="2"/>
            <a:r>
              <a:rPr lang="zh-CN" altLang="en-US" dirty="0" smtClean="0"/>
              <a:t>来自盟邦的兵源：利益分配不公；意大利战争</a:t>
            </a:r>
            <a:endParaRPr lang="en-US" altLang="zh-CN" dirty="0"/>
          </a:p>
          <a:p>
            <a:pPr lvl="1"/>
            <a:r>
              <a:rPr lang="zh-CN" altLang="en-US" dirty="0" smtClean="0"/>
              <a:t>其他矛盾</a:t>
            </a:r>
            <a:endParaRPr lang="en-US" altLang="zh-CN" dirty="0"/>
          </a:p>
          <a:p>
            <a:pPr lvl="2"/>
            <a:r>
              <a:rPr lang="zh-CN" altLang="en-US" dirty="0" smtClean="0"/>
              <a:t>对外用兵：北方</a:t>
            </a:r>
            <a:r>
              <a:rPr lang="zh-CN" altLang="en-US" dirty="0"/>
              <a:t>（凯尔特人、日耳曼人）；南方（北非）；东方（西亚）；西方（西班牙</a:t>
            </a:r>
            <a:r>
              <a:rPr lang="zh-CN" altLang="en-US" dirty="0" smtClean="0"/>
              <a:t>）</a:t>
            </a:r>
            <a:endParaRPr lang="en-US" altLang="zh-CN" dirty="0" smtClean="0"/>
          </a:p>
          <a:p>
            <a:pPr lvl="2"/>
            <a:r>
              <a:rPr lang="zh-CN" altLang="en-US" dirty="0" smtClean="0"/>
              <a:t>奴隶起义：两</a:t>
            </a:r>
            <a:r>
              <a:rPr lang="zh-CN" altLang="en-US" dirty="0"/>
              <a:t>次西西里起义；斯巴达克斯起义</a:t>
            </a:r>
            <a:endParaRPr lang="en-US" altLang="zh-CN" dirty="0"/>
          </a:p>
          <a:p>
            <a:pPr lvl="1"/>
            <a:endParaRPr lang="en-US" altLang="zh-CN" dirty="0" smtClean="0"/>
          </a:p>
          <a:p>
            <a:endParaRPr lang="zh-CN" altLang="en-US" dirty="0"/>
          </a:p>
        </p:txBody>
      </p:sp>
    </p:spTree>
    <p:extLst>
      <p:ext uri="{BB962C8B-B14F-4D97-AF65-F5344CB8AC3E}">
        <p14:creationId xmlns:p14="http://schemas.microsoft.com/office/powerpoint/2010/main" val="39428523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三、罗马共和国</a:t>
            </a:r>
          </a:p>
        </p:txBody>
      </p:sp>
      <p:sp>
        <p:nvSpPr>
          <p:cNvPr id="3" name="内容占位符 2"/>
          <p:cNvSpPr>
            <a:spLocks noGrp="1"/>
          </p:cNvSpPr>
          <p:nvPr>
            <p:ph idx="1"/>
          </p:nvPr>
        </p:nvSpPr>
        <p:spPr/>
        <p:txBody>
          <a:bodyPr/>
          <a:lstStyle/>
          <a:p>
            <a:r>
              <a:rPr lang="zh-CN" altLang="en-US" dirty="0" smtClean="0"/>
              <a:t>共和国末期危机</a:t>
            </a:r>
            <a:endParaRPr lang="en-US" altLang="zh-CN" dirty="0" smtClean="0"/>
          </a:p>
          <a:p>
            <a:pPr lvl="1"/>
            <a:r>
              <a:rPr lang="zh-CN" altLang="en-US" dirty="0"/>
              <a:t>兵源危机</a:t>
            </a:r>
            <a:r>
              <a:rPr lang="zh-CN" altLang="en-US" dirty="0" smtClean="0"/>
              <a:t>⟹马略军制</a:t>
            </a:r>
            <a:r>
              <a:rPr lang="zh-CN" altLang="en-US" dirty="0" smtClean="0"/>
              <a:t>改革（募兵制）⟹</a:t>
            </a:r>
            <a:r>
              <a:rPr lang="zh-CN" altLang="en-US" dirty="0"/>
              <a:t>军阀化</a:t>
            </a:r>
          </a:p>
          <a:p>
            <a:pPr lvl="1"/>
            <a:r>
              <a:rPr lang="zh-CN" altLang="en-US" dirty="0"/>
              <a:t>民主</a:t>
            </a:r>
            <a:r>
              <a:rPr lang="zh-CN" altLang="en-US" dirty="0" smtClean="0"/>
              <a:t>失效：政变</a:t>
            </a:r>
            <a:r>
              <a:rPr lang="zh-CN" altLang="en-US" dirty="0"/>
              <a:t>与</a:t>
            </a:r>
            <a:r>
              <a:rPr lang="zh-CN" altLang="en-US" dirty="0" smtClean="0"/>
              <a:t>暗杀不断</a:t>
            </a:r>
            <a:endParaRPr lang="zh-CN" altLang="en-US" dirty="0"/>
          </a:p>
          <a:p>
            <a:pPr lvl="1"/>
            <a:r>
              <a:rPr lang="zh-CN" altLang="en-US" dirty="0" smtClean="0">
                <a:latin typeface="Arial" panose="020B0604020202020204" pitchFamily="34" charset="0"/>
                <a:cs typeface="Arial" panose="020B0604020202020204" pitchFamily="34" charset="0"/>
              </a:rPr>
              <a:t>→</a:t>
            </a:r>
            <a:r>
              <a:rPr lang="zh-CN" altLang="en-US" dirty="0" smtClean="0"/>
              <a:t>军事强人独裁</a:t>
            </a:r>
            <a:endParaRPr lang="zh-CN" altLang="en-US" dirty="0"/>
          </a:p>
          <a:p>
            <a:pPr lvl="2"/>
            <a:r>
              <a:rPr lang="zh-CN" altLang="en-US" dirty="0"/>
              <a:t>苏拉</a:t>
            </a:r>
            <a:r>
              <a:rPr lang="zh-CN" altLang="en-US" dirty="0" smtClean="0"/>
              <a:t>独裁</a:t>
            </a:r>
            <a:endParaRPr lang="en-US" altLang="zh-CN" dirty="0" smtClean="0"/>
          </a:p>
          <a:p>
            <a:pPr lvl="2"/>
            <a:r>
              <a:rPr lang="zh-CN" altLang="en-US" dirty="0" smtClean="0"/>
              <a:t>三巨头秉政：</a:t>
            </a:r>
            <a:endParaRPr lang="en-US" altLang="zh-CN" dirty="0" smtClean="0"/>
          </a:p>
          <a:p>
            <a:pPr lvl="3"/>
            <a:r>
              <a:rPr lang="zh-CN" altLang="en-US" dirty="0" smtClean="0"/>
              <a:t>克拉苏：镇压斯巴达克斯的英雄</a:t>
            </a:r>
            <a:endParaRPr lang="en-US" altLang="zh-CN" dirty="0" smtClean="0"/>
          </a:p>
          <a:p>
            <a:pPr lvl="3"/>
            <a:r>
              <a:rPr lang="zh-CN" altLang="en-US" dirty="0" smtClean="0"/>
              <a:t>庞贝：苏拉的副将和继承者</a:t>
            </a:r>
            <a:endParaRPr lang="en-US" altLang="zh-CN" dirty="0" smtClean="0"/>
          </a:p>
          <a:p>
            <a:pPr lvl="3"/>
            <a:r>
              <a:rPr lang="zh-CN" altLang="en-US" dirty="0" smtClean="0"/>
              <a:t>凯撒：马略的外甥，平民派的新一代领袖</a:t>
            </a:r>
            <a:endParaRPr lang="zh-CN" altLang="en-US" dirty="0"/>
          </a:p>
        </p:txBody>
      </p:sp>
    </p:spTree>
    <p:extLst>
      <p:ext uri="{BB962C8B-B14F-4D97-AF65-F5344CB8AC3E}">
        <p14:creationId xmlns:p14="http://schemas.microsoft.com/office/powerpoint/2010/main" val="2595192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四、罗马帝国建立</a:t>
            </a:r>
            <a:endParaRPr lang="zh-CN" altLang="en-US" dirty="0"/>
          </a:p>
        </p:txBody>
      </p:sp>
      <p:sp>
        <p:nvSpPr>
          <p:cNvPr id="3" name="内容占位符 2"/>
          <p:cNvSpPr>
            <a:spLocks noGrp="1"/>
          </p:cNvSpPr>
          <p:nvPr>
            <p:ph idx="1"/>
          </p:nvPr>
        </p:nvSpPr>
        <p:spPr/>
        <p:txBody>
          <a:bodyPr>
            <a:normAutofit fontScale="92500" lnSpcReduction="10000"/>
          </a:bodyPr>
          <a:lstStyle/>
          <a:p>
            <a:r>
              <a:rPr lang="zh-CN" altLang="en-US" smtClean="0"/>
              <a:t>凯撒独裁</a:t>
            </a:r>
            <a:endParaRPr lang="en-US" altLang="zh-CN" smtClean="0"/>
          </a:p>
          <a:p>
            <a:pPr lvl="1"/>
            <a:r>
              <a:rPr lang="zh-CN" altLang="en-US" smtClean="0"/>
              <a:t>进军罗马（前</a:t>
            </a:r>
            <a:r>
              <a:rPr lang="en-US" altLang="zh-CN" smtClean="0"/>
              <a:t>49</a:t>
            </a:r>
            <a:r>
              <a:rPr lang="zh-CN" altLang="en-US" smtClean="0"/>
              <a:t>年）；攻占埃及（前</a:t>
            </a:r>
            <a:r>
              <a:rPr lang="en-US" altLang="zh-CN" smtClean="0"/>
              <a:t>47</a:t>
            </a:r>
            <a:r>
              <a:rPr lang="zh-CN" altLang="en-US" smtClean="0"/>
              <a:t>年）；就任终身独裁官（前</a:t>
            </a:r>
            <a:r>
              <a:rPr lang="en-US" altLang="zh-CN" smtClean="0"/>
              <a:t>45</a:t>
            </a:r>
            <a:r>
              <a:rPr lang="zh-CN" altLang="en-US" smtClean="0"/>
              <a:t>年）</a:t>
            </a:r>
            <a:endParaRPr lang="en-US" altLang="zh-CN" smtClean="0"/>
          </a:p>
          <a:p>
            <a:pPr lvl="1"/>
            <a:r>
              <a:rPr lang="zh-CN" altLang="en-US" smtClean="0"/>
              <a:t>制定儒略历</a:t>
            </a:r>
            <a:endParaRPr lang="en-US" altLang="zh-CN" smtClean="0"/>
          </a:p>
          <a:p>
            <a:r>
              <a:rPr lang="zh-CN" altLang="en-US" smtClean="0"/>
              <a:t>凯</a:t>
            </a:r>
            <a:r>
              <a:rPr lang="zh-CN" altLang="en-US" dirty="0" smtClean="0"/>
              <a:t>撒之死与屋大维崛起</a:t>
            </a:r>
            <a:endParaRPr lang="en-US" altLang="zh-CN" dirty="0" smtClean="0"/>
          </a:p>
          <a:p>
            <a:pPr lvl="1"/>
            <a:r>
              <a:rPr lang="zh-CN" altLang="en-US" dirty="0"/>
              <a:t>后三</a:t>
            </a:r>
            <a:r>
              <a:rPr lang="zh-CN" altLang="en-US" dirty="0" smtClean="0"/>
              <a:t>巨头联盟：安东尼、屋大维、雷必达</a:t>
            </a:r>
            <a:endParaRPr lang="en-US" altLang="zh-CN" dirty="0" smtClean="0"/>
          </a:p>
          <a:p>
            <a:pPr lvl="1"/>
            <a:r>
              <a:rPr lang="zh-CN" altLang="en-US" dirty="0"/>
              <a:t>清洗共和</a:t>
            </a:r>
            <a:r>
              <a:rPr lang="zh-CN" altLang="en-US" dirty="0" smtClean="0"/>
              <a:t>派（前</a:t>
            </a:r>
            <a:r>
              <a:rPr lang="en-US" altLang="zh-CN" dirty="0" smtClean="0"/>
              <a:t>44</a:t>
            </a:r>
            <a:r>
              <a:rPr lang="zh-CN" altLang="en-US" dirty="0" smtClean="0"/>
              <a:t>年</a:t>
            </a:r>
            <a:r>
              <a:rPr lang="en-US" altLang="zh-CN" dirty="0" smtClean="0"/>
              <a:t>-36</a:t>
            </a:r>
            <a:r>
              <a:rPr lang="zh-CN" altLang="en-US" dirty="0" smtClean="0"/>
              <a:t>年）</a:t>
            </a:r>
            <a:endParaRPr lang="en-US" altLang="zh-CN" dirty="0" smtClean="0"/>
          </a:p>
          <a:p>
            <a:pPr lvl="1"/>
            <a:r>
              <a:rPr lang="zh-CN" altLang="en-US" dirty="0" smtClean="0"/>
              <a:t>屋大维</a:t>
            </a:r>
            <a:r>
              <a:rPr lang="en-US" altLang="zh-CN" dirty="0" smtClean="0"/>
              <a:t>-</a:t>
            </a:r>
            <a:r>
              <a:rPr lang="zh-CN" altLang="en-US" dirty="0" smtClean="0"/>
              <a:t>安东尼之争</a:t>
            </a:r>
            <a:endParaRPr lang="en-US" altLang="zh-CN" dirty="0" smtClean="0"/>
          </a:p>
          <a:p>
            <a:pPr lvl="2"/>
            <a:r>
              <a:rPr lang="zh-CN" altLang="en-US" dirty="0" smtClean="0"/>
              <a:t>亚</a:t>
            </a:r>
            <a:r>
              <a:rPr lang="zh-CN" altLang="en-US" dirty="0"/>
              <a:t>克兴</a:t>
            </a:r>
            <a:r>
              <a:rPr lang="zh-CN" altLang="en-US" dirty="0" smtClean="0"/>
              <a:t>海战（前</a:t>
            </a:r>
            <a:r>
              <a:rPr lang="en-US" altLang="zh-CN" dirty="0" smtClean="0"/>
              <a:t>31</a:t>
            </a:r>
            <a:r>
              <a:rPr lang="zh-CN" altLang="en-US" dirty="0" smtClean="0"/>
              <a:t>年）；攻占亚历山大里亚（前</a:t>
            </a:r>
            <a:r>
              <a:rPr lang="en-US" altLang="zh-CN" dirty="0" smtClean="0"/>
              <a:t>30</a:t>
            </a:r>
            <a:r>
              <a:rPr lang="zh-CN" altLang="en-US" dirty="0" smtClean="0"/>
              <a:t>年，埃及覆亡）</a:t>
            </a:r>
            <a:endParaRPr lang="en-US" altLang="zh-CN" dirty="0" smtClean="0"/>
          </a:p>
          <a:p>
            <a:pPr lvl="1"/>
            <a:r>
              <a:rPr lang="zh-CN" altLang="en-US" dirty="0" smtClean="0"/>
              <a:t>屋大维就任“元首”，称凯撒</a:t>
            </a:r>
            <a:r>
              <a:rPr lang="en-US" altLang="zh-CN" dirty="0" smtClean="0"/>
              <a:t>·</a:t>
            </a:r>
            <a:r>
              <a:rPr lang="zh-CN" altLang="en-US" dirty="0" smtClean="0"/>
              <a:t>奥古斯都（前</a:t>
            </a:r>
            <a:r>
              <a:rPr lang="en-US" altLang="zh-CN" dirty="0" smtClean="0"/>
              <a:t>27</a:t>
            </a:r>
            <a:r>
              <a:rPr lang="zh-CN" altLang="en-US" dirty="0" smtClean="0"/>
              <a:t>年）</a:t>
            </a:r>
            <a:endParaRPr lang="en-US" altLang="zh-CN" dirty="0" smtClean="0"/>
          </a:p>
          <a:p>
            <a:endParaRPr lang="en-US" altLang="zh-CN" dirty="0"/>
          </a:p>
          <a:p>
            <a:endParaRPr lang="en-US" altLang="zh-CN" dirty="0" smtClean="0"/>
          </a:p>
          <a:p>
            <a:endParaRPr lang="zh-CN" altLang="en-US" dirty="0"/>
          </a:p>
        </p:txBody>
      </p:sp>
    </p:spTree>
    <p:extLst>
      <p:ext uri="{BB962C8B-B14F-4D97-AF65-F5344CB8AC3E}">
        <p14:creationId xmlns:p14="http://schemas.microsoft.com/office/powerpoint/2010/main" val="219873219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四、罗马帝国建立</a:t>
            </a:r>
            <a:endParaRPr lang="zh-SG" altLang="en-US" dirty="0"/>
          </a:p>
        </p:txBody>
      </p:sp>
      <p:sp>
        <p:nvSpPr>
          <p:cNvPr id="3" name="内容占位符 2"/>
          <p:cNvSpPr>
            <a:spLocks noGrp="1"/>
          </p:cNvSpPr>
          <p:nvPr>
            <p:ph idx="1"/>
          </p:nvPr>
        </p:nvSpPr>
        <p:spPr>
          <a:xfrm>
            <a:off x="914400" y="1783560"/>
            <a:ext cx="7978080" cy="4885800"/>
          </a:xfrm>
        </p:spPr>
        <p:txBody>
          <a:bodyPr>
            <a:normAutofit/>
          </a:bodyPr>
          <a:lstStyle/>
          <a:p>
            <a:r>
              <a:rPr lang="zh-CN" altLang="en-US" dirty="0" smtClean="0"/>
              <a:t>罗马帝国对共和国危机的克服</a:t>
            </a:r>
            <a:endParaRPr lang="en-US" altLang="zh-CN" dirty="0" smtClean="0"/>
          </a:p>
          <a:p>
            <a:pPr lvl="1"/>
            <a:r>
              <a:rPr lang="zh-CN" altLang="en-US" dirty="0" smtClean="0"/>
              <a:t>加强集权，提高了国家运作效率</a:t>
            </a:r>
            <a:endParaRPr lang="en-US" altLang="zh-CN" dirty="0" smtClean="0"/>
          </a:p>
          <a:p>
            <a:pPr lvl="1"/>
            <a:r>
              <a:rPr lang="zh-CN" altLang="en-US" dirty="0" smtClean="0"/>
              <a:t>政治洗牌中对老贵族的清洗与社会资源的释放</a:t>
            </a:r>
            <a:endParaRPr lang="en-US" altLang="zh-CN" dirty="0" smtClean="0"/>
          </a:p>
          <a:p>
            <a:pPr lvl="1"/>
            <a:r>
              <a:rPr lang="zh-CN" altLang="en-US" dirty="0"/>
              <a:t>军队职业化与奖励军功政策</a:t>
            </a:r>
            <a:endParaRPr lang="en-US" altLang="zh-CN" dirty="0"/>
          </a:p>
          <a:p>
            <a:pPr lvl="2"/>
            <a:r>
              <a:rPr lang="zh-CN" altLang="en-US" dirty="0">
                <a:latin typeface="Calibri" panose="020F0502020204030204" pitchFamily="34" charset="0"/>
              </a:rPr>
              <a:t>不再依赖自耕农兵员；军功贵族成为大种植园主</a:t>
            </a:r>
            <a:endParaRPr lang="en-US" altLang="zh-SG" dirty="0"/>
          </a:p>
          <a:p>
            <a:pPr lvl="3"/>
            <a:r>
              <a:rPr lang="zh-CN" altLang="en-US" dirty="0" smtClean="0"/>
              <a:t>重</a:t>
            </a:r>
            <a:r>
              <a:rPr lang="zh-CN" altLang="en-US" dirty="0"/>
              <a:t>塑社会基本盘</a:t>
            </a:r>
            <a:r>
              <a:rPr lang="zh-CN" altLang="en-US" dirty="0" smtClean="0"/>
              <a:t>：军功集团成为</a:t>
            </a:r>
            <a:r>
              <a:rPr lang="zh-CN" altLang="en-US" dirty="0"/>
              <a:t>新既得利益者</a:t>
            </a:r>
            <a:endParaRPr lang="en-US" altLang="zh-CN" dirty="0"/>
          </a:p>
          <a:p>
            <a:pPr lvl="3"/>
            <a:r>
              <a:rPr lang="zh-CN" altLang="en-US" dirty="0"/>
              <a:t>重塑经济基本盘</a:t>
            </a:r>
            <a:r>
              <a:rPr lang="zh-CN" altLang="en-US" dirty="0" smtClean="0"/>
              <a:t>：商业化奴隶种植园取替</a:t>
            </a:r>
            <a:r>
              <a:rPr lang="zh-CN" altLang="en-US" dirty="0"/>
              <a:t>小农经济</a:t>
            </a:r>
            <a:endParaRPr lang="en-US" altLang="zh-CN" dirty="0"/>
          </a:p>
          <a:p>
            <a:pPr lvl="1"/>
            <a:r>
              <a:rPr lang="zh-CN" altLang="en-US" dirty="0" smtClean="0"/>
              <a:t>经济支柱</a:t>
            </a:r>
            <a:r>
              <a:rPr lang="en-US" altLang="zh-CN" dirty="0" smtClean="0"/>
              <a:t>——</a:t>
            </a:r>
            <a:r>
              <a:rPr lang="zh-CN" altLang="en-US" dirty="0" smtClean="0"/>
              <a:t>行省</a:t>
            </a:r>
            <a:endParaRPr lang="en-US" altLang="zh-CN" dirty="0" smtClean="0"/>
          </a:p>
          <a:p>
            <a:pPr lvl="2"/>
            <a:r>
              <a:rPr lang="zh-CN" altLang="en-US" dirty="0" smtClean="0"/>
              <a:t>可用</a:t>
            </a:r>
            <a:r>
              <a:rPr lang="zh-CN" altLang="en-US" dirty="0" smtClean="0"/>
              <a:t>耕地与资源</a:t>
            </a:r>
            <a:r>
              <a:rPr lang="zh-CN" altLang="en-US" dirty="0" smtClean="0"/>
              <a:t>总量扩大</a:t>
            </a:r>
            <a:r>
              <a:rPr lang="zh-CN" altLang="en-US" dirty="0" smtClean="0"/>
              <a:t>；主要税源；矿山收入</a:t>
            </a:r>
            <a:endParaRPr lang="en-US" altLang="zh-CN" dirty="0" smtClean="0"/>
          </a:p>
          <a:p>
            <a:r>
              <a:rPr lang="zh-CN" altLang="en-US" dirty="0" smtClean="0"/>
              <a:t>隐患</a:t>
            </a:r>
            <a:r>
              <a:rPr lang="zh-CN" altLang="en-US" dirty="0" smtClean="0"/>
              <a:t>：军国主义与军阀化</a:t>
            </a:r>
            <a:endParaRPr lang="zh-SG" altLang="en-US" dirty="0"/>
          </a:p>
        </p:txBody>
      </p:sp>
    </p:spTree>
    <p:extLst>
      <p:ext uri="{BB962C8B-B14F-4D97-AF65-F5344CB8AC3E}">
        <p14:creationId xmlns:p14="http://schemas.microsoft.com/office/powerpoint/2010/main" val="3427481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一、罗马</a:t>
            </a:r>
            <a:r>
              <a:rPr lang="zh-CN" altLang="en-US" dirty="0"/>
              <a:t>以前</a:t>
            </a:r>
            <a:r>
              <a:rPr lang="zh-CN" altLang="en-US" dirty="0" smtClean="0"/>
              <a:t>的亚平宁</a:t>
            </a:r>
            <a:endParaRPr lang="zh-CN" altLang="en-US" dirty="0"/>
          </a:p>
        </p:txBody>
      </p:sp>
      <p:sp>
        <p:nvSpPr>
          <p:cNvPr id="3" name="内容占位符 2"/>
          <p:cNvSpPr>
            <a:spLocks noGrp="1"/>
          </p:cNvSpPr>
          <p:nvPr>
            <p:ph idx="1"/>
          </p:nvPr>
        </p:nvSpPr>
        <p:spPr/>
        <p:txBody>
          <a:bodyPr>
            <a:normAutofit lnSpcReduction="10000"/>
          </a:bodyPr>
          <a:lstStyle/>
          <a:p>
            <a:r>
              <a:rPr lang="zh-CN" altLang="en-US" dirty="0" smtClean="0"/>
              <a:t>地中海的中央</a:t>
            </a:r>
            <a:endParaRPr lang="en-US" altLang="zh-CN" dirty="0" smtClean="0"/>
          </a:p>
          <a:p>
            <a:r>
              <a:rPr lang="zh-CN" altLang="en-US" dirty="0" smtClean="0"/>
              <a:t>文明世界的边缘</a:t>
            </a:r>
            <a:endParaRPr lang="en-US" altLang="zh-CN" dirty="0" smtClean="0"/>
          </a:p>
          <a:p>
            <a:r>
              <a:rPr lang="zh-CN" altLang="en-US" dirty="0" smtClean="0"/>
              <a:t>东方文明</a:t>
            </a:r>
            <a:r>
              <a:rPr lang="zh-CN" altLang="en-US" dirty="0"/>
              <a:t>的</a:t>
            </a:r>
            <a:r>
              <a:rPr lang="zh-CN" altLang="en-US" dirty="0" smtClean="0"/>
              <a:t>殖民地</a:t>
            </a:r>
            <a:endParaRPr lang="en-US" altLang="zh-CN" dirty="0" smtClean="0"/>
          </a:p>
          <a:p>
            <a:pPr lvl="1"/>
            <a:r>
              <a:rPr lang="zh-CN" altLang="en-US" dirty="0" smtClean="0"/>
              <a:t>南部希腊殖民地</a:t>
            </a:r>
            <a:endParaRPr lang="en-US" altLang="zh-CN" dirty="0" smtClean="0"/>
          </a:p>
          <a:p>
            <a:pPr lvl="1"/>
            <a:r>
              <a:rPr lang="zh-CN" altLang="en-US" dirty="0" smtClean="0"/>
              <a:t>西西里（东部：希腊；西部：迦太基）</a:t>
            </a:r>
            <a:endParaRPr lang="en-US" altLang="zh-CN" dirty="0" smtClean="0"/>
          </a:p>
          <a:p>
            <a:pPr lvl="1"/>
            <a:r>
              <a:rPr lang="zh-CN" altLang="en-US" dirty="0"/>
              <a:t>罗马字母与希腊字母</a:t>
            </a:r>
            <a:endParaRPr lang="en-US" altLang="zh-CN" dirty="0" smtClean="0"/>
          </a:p>
          <a:p>
            <a:r>
              <a:rPr lang="zh-CN" altLang="en-US" dirty="0" smtClean="0"/>
              <a:t>伊特鲁里亚文明</a:t>
            </a:r>
            <a:endParaRPr lang="en-US" altLang="zh-CN" dirty="0" smtClean="0"/>
          </a:p>
          <a:p>
            <a:r>
              <a:rPr lang="zh-CN" altLang="en-US" dirty="0" smtClean="0"/>
              <a:t>原始印欧人</a:t>
            </a:r>
            <a:endParaRPr lang="en-US" altLang="zh-CN" dirty="0" smtClean="0"/>
          </a:p>
          <a:p>
            <a:pPr lvl="1"/>
            <a:r>
              <a:rPr lang="zh-CN" altLang="en-US" dirty="0" smtClean="0"/>
              <a:t>拉丁人、凯尔特（高卢）人、萨宾人</a:t>
            </a:r>
            <a:r>
              <a:rPr lang="en-US" altLang="zh-CN" dirty="0" smtClean="0"/>
              <a:t>……</a:t>
            </a:r>
            <a:endParaRPr lang="en-US" altLang="zh-CN" dirty="0"/>
          </a:p>
          <a:p>
            <a:endParaRPr lang="zh-CN" altLang="en-US" dirty="0"/>
          </a:p>
        </p:txBody>
      </p:sp>
      <p:pic>
        <p:nvPicPr>
          <p:cNvPr id="4" name="图片 3"/>
          <p:cNvPicPr>
            <a:picLocks noChangeAspect="1"/>
          </p:cNvPicPr>
          <p:nvPr/>
        </p:nvPicPr>
        <p:blipFill>
          <a:blip r:embed="rId2"/>
          <a:stretch>
            <a:fillRect/>
          </a:stretch>
        </p:blipFill>
        <p:spPr>
          <a:xfrm>
            <a:off x="4594306" y="1426464"/>
            <a:ext cx="4548625" cy="2088232"/>
          </a:xfrm>
          <a:prstGeom prst="rect">
            <a:avLst/>
          </a:prstGeom>
        </p:spPr>
      </p:pic>
    </p:spTree>
    <p:extLst>
      <p:ext uri="{BB962C8B-B14F-4D97-AF65-F5344CB8AC3E}">
        <p14:creationId xmlns:p14="http://schemas.microsoft.com/office/powerpoint/2010/main" val="139802165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四、罗马帝国建立</a:t>
            </a:r>
          </a:p>
        </p:txBody>
      </p:sp>
      <p:sp>
        <p:nvSpPr>
          <p:cNvPr id="3" name="内容占位符 2"/>
          <p:cNvSpPr>
            <a:spLocks noGrp="1"/>
          </p:cNvSpPr>
          <p:nvPr>
            <p:ph idx="1"/>
          </p:nvPr>
        </p:nvSpPr>
        <p:spPr/>
        <p:txBody>
          <a:bodyPr/>
          <a:lstStyle/>
          <a:p>
            <a:r>
              <a:rPr lang="zh-CN" altLang="en-US" dirty="0" smtClean="0"/>
              <a:t>古罗马的成就</a:t>
            </a:r>
            <a:endParaRPr lang="en-US" altLang="zh-CN" dirty="0" smtClean="0"/>
          </a:p>
          <a:p>
            <a:pPr lvl="1"/>
            <a:r>
              <a:rPr lang="zh-CN" altLang="en-US" dirty="0" smtClean="0"/>
              <a:t>社会制度的创造</a:t>
            </a:r>
            <a:endParaRPr lang="en-US" altLang="zh-CN" dirty="0" smtClean="0"/>
          </a:p>
          <a:p>
            <a:pPr lvl="1"/>
            <a:r>
              <a:rPr lang="zh-CN" altLang="en-US" dirty="0" smtClean="0"/>
              <a:t>科技</a:t>
            </a:r>
            <a:endParaRPr lang="en-US" altLang="zh-CN" dirty="0" smtClean="0"/>
          </a:p>
          <a:p>
            <a:pPr lvl="2"/>
            <a:r>
              <a:rPr lang="zh-CN" altLang="en-US" dirty="0" smtClean="0"/>
              <a:t>工程技术：维特鲁威、水渠、公路</a:t>
            </a:r>
            <a:endParaRPr lang="en-US" altLang="zh-CN" dirty="0"/>
          </a:p>
          <a:p>
            <a:pPr lvl="2"/>
            <a:r>
              <a:rPr lang="zh-CN" altLang="en-US" dirty="0" smtClean="0"/>
              <a:t>博物学（老普林尼，</a:t>
            </a:r>
            <a:r>
              <a:rPr lang="en-US" altLang="zh-CN" dirty="0" smtClean="0"/>
              <a:t>23</a:t>
            </a:r>
            <a:r>
              <a:rPr lang="zh-CN" altLang="en-US" dirty="0" smtClean="0"/>
              <a:t>年</a:t>
            </a:r>
            <a:r>
              <a:rPr lang="en-US" altLang="zh-CN" dirty="0" smtClean="0"/>
              <a:t>-79</a:t>
            </a:r>
            <a:r>
              <a:rPr lang="zh-CN" altLang="en-US" dirty="0" smtClean="0"/>
              <a:t>年）</a:t>
            </a:r>
            <a:endParaRPr lang="en-US" altLang="zh-CN" dirty="0" smtClean="0"/>
          </a:p>
          <a:p>
            <a:pPr lvl="2"/>
            <a:r>
              <a:rPr lang="zh-CN" altLang="en-US" dirty="0" smtClean="0"/>
              <a:t>原子论：卢克莱修</a:t>
            </a:r>
            <a:endParaRPr lang="en-US" altLang="zh-CN" dirty="0" smtClean="0"/>
          </a:p>
          <a:p>
            <a:pPr lvl="1"/>
            <a:r>
              <a:rPr lang="zh-CN" altLang="en-US" dirty="0" smtClean="0"/>
              <a:t>文学、艺术</a:t>
            </a:r>
            <a:endParaRPr lang="en-US" altLang="zh-CN" dirty="0" smtClean="0"/>
          </a:p>
          <a:p>
            <a:pPr lvl="1"/>
            <a:r>
              <a:rPr lang="zh-CN" altLang="en-US" dirty="0"/>
              <a:t>文明传播</a:t>
            </a:r>
            <a:endParaRPr lang="en-US" altLang="zh-CN" dirty="0" smtClean="0"/>
          </a:p>
          <a:p>
            <a:endParaRPr lang="zh-CN" altLang="en-US" dirty="0"/>
          </a:p>
        </p:txBody>
      </p:sp>
    </p:spTree>
    <p:extLst>
      <p:ext uri="{BB962C8B-B14F-4D97-AF65-F5344CB8AC3E}">
        <p14:creationId xmlns:p14="http://schemas.microsoft.com/office/powerpoint/2010/main" val="63164685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五、危机与的分裂</a:t>
            </a:r>
          </a:p>
        </p:txBody>
      </p:sp>
      <p:sp>
        <p:nvSpPr>
          <p:cNvPr id="3" name="内容占位符 2"/>
          <p:cNvSpPr>
            <a:spLocks noGrp="1"/>
          </p:cNvSpPr>
          <p:nvPr>
            <p:ph idx="1"/>
          </p:nvPr>
        </p:nvSpPr>
        <p:spPr/>
        <p:txBody>
          <a:bodyPr/>
          <a:lstStyle/>
          <a:p>
            <a:r>
              <a:rPr lang="zh-CN" altLang="en-US" dirty="0" smtClean="0"/>
              <a:t>帝国后期危机</a:t>
            </a:r>
            <a:endParaRPr lang="en-US" altLang="zh-CN" dirty="0" smtClean="0"/>
          </a:p>
          <a:p>
            <a:pPr lvl="1"/>
            <a:r>
              <a:rPr lang="zh-CN" altLang="en-US" dirty="0"/>
              <a:t>内</a:t>
            </a:r>
            <a:r>
              <a:rPr lang="zh-CN" altLang="en-US" dirty="0" smtClean="0"/>
              <a:t>部</a:t>
            </a:r>
            <a:endParaRPr lang="en-US" altLang="zh-CN" dirty="0" smtClean="0"/>
          </a:p>
          <a:p>
            <a:pPr lvl="2"/>
            <a:r>
              <a:rPr lang="zh-CN" altLang="en-US" dirty="0" smtClean="0"/>
              <a:t>兵变</a:t>
            </a:r>
            <a:r>
              <a:rPr lang="zh-CN" altLang="en-US" dirty="0"/>
              <a:t>与内战：</a:t>
            </a:r>
            <a:r>
              <a:rPr lang="en-US" altLang="zh-CN" dirty="0"/>
              <a:t>193</a:t>
            </a:r>
            <a:r>
              <a:rPr lang="zh-CN" altLang="en-US" dirty="0"/>
              <a:t>年</a:t>
            </a:r>
            <a:r>
              <a:rPr lang="en-US" altLang="zh-CN" dirty="0"/>
              <a:t>-284</a:t>
            </a:r>
            <a:r>
              <a:rPr lang="zh-CN" altLang="en-US" dirty="0"/>
              <a:t>年，历</a:t>
            </a:r>
            <a:r>
              <a:rPr lang="en-US" altLang="zh-CN" dirty="0"/>
              <a:t>28</a:t>
            </a:r>
            <a:r>
              <a:rPr lang="zh-CN" altLang="en-US" dirty="0"/>
              <a:t>帝，</a:t>
            </a:r>
            <a:r>
              <a:rPr lang="en-US" altLang="zh-CN" dirty="0"/>
              <a:t>3</a:t>
            </a:r>
            <a:r>
              <a:rPr lang="zh-CN" altLang="en-US" dirty="0"/>
              <a:t>人病死、</a:t>
            </a:r>
            <a:r>
              <a:rPr lang="en-US" altLang="zh-CN" dirty="0"/>
              <a:t>1</a:t>
            </a:r>
            <a:r>
              <a:rPr lang="zh-CN" altLang="en-US" dirty="0"/>
              <a:t>人战死、</a:t>
            </a:r>
            <a:r>
              <a:rPr lang="en-US" altLang="zh-CN" dirty="0"/>
              <a:t>1</a:t>
            </a:r>
            <a:r>
              <a:rPr lang="zh-CN" altLang="en-US" dirty="0"/>
              <a:t>人被俘，其余全部死于兵变</a:t>
            </a:r>
            <a:endParaRPr lang="en-US" altLang="zh-CN" dirty="0"/>
          </a:p>
          <a:p>
            <a:pPr lvl="2"/>
            <a:r>
              <a:rPr lang="zh-CN" altLang="en-US" dirty="0"/>
              <a:t>国家财政崩溃：</a:t>
            </a:r>
            <a:r>
              <a:rPr lang="en-US" altLang="zh-CN" dirty="0"/>
              <a:t>3</a:t>
            </a:r>
            <a:r>
              <a:rPr lang="zh-CN" altLang="en-US" dirty="0"/>
              <a:t>世纪经济危机</a:t>
            </a:r>
            <a:endParaRPr lang="en-US" altLang="zh-CN" dirty="0"/>
          </a:p>
          <a:p>
            <a:pPr lvl="1"/>
            <a:r>
              <a:rPr lang="zh-CN" altLang="en-US" dirty="0"/>
              <a:t>外部：安全局势恶化</a:t>
            </a:r>
            <a:endParaRPr lang="en-US" altLang="zh-CN" dirty="0"/>
          </a:p>
          <a:p>
            <a:pPr lvl="2"/>
            <a:r>
              <a:rPr lang="zh-CN" altLang="en-US" dirty="0"/>
              <a:t>东方：帕提亚（安息，前</a:t>
            </a:r>
            <a:r>
              <a:rPr lang="en-US" altLang="zh-CN" dirty="0"/>
              <a:t>247-224</a:t>
            </a:r>
            <a:r>
              <a:rPr lang="zh-CN" altLang="en-US" dirty="0"/>
              <a:t>年）、萨珊波斯（</a:t>
            </a:r>
            <a:r>
              <a:rPr lang="en-US" altLang="zh-CN" dirty="0"/>
              <a:t>224</a:t>
            </a:r>
            <a:r>
              <a:rPr lang="zh-CN" altLang="en-US" dirty="0"/>
              <a:t>年</a:t>
            </a:r>
            <a:r>
              <a:rPr lang="en-US" altLang="zh-CN" dirty="0"/>
              <a:t>-651</a:t>
            </a:r>
            <a:r>
              <a:rPr lang="zh-CN" altLang="en-US" dirty="0"/>
              <a:t>年）、帕尔米拉叛乱（</a:t>
            </a:r>
            <a:r>
              <a:rPr lang="en-US" altLang="zh-CN" dirty="0"/>
              <a:t>267</a:t>
            </a:r>
            <a:r>
              <a:rPr lang="zh-CN" altLang="en-US" dirty="0"/>
              <a:t>年</a:t>
            </a:r>
            <a:r>
              <a:rPr lang="en-US" altLang="zh-CN" dirty="0"/>
              <a:t>-273</a:t>
            </a:r>
            <a:r>
              <a:rPr lang="zh-CN" altLang="en-US" dirty="0"/>
              <a:t>年）</a:t>
            </a:r>
            <a:endParaRPr lang="en-US" altLang="zh-CN" dirty="0"/>
          </a:p>
          <a:p>
            <a:pPr lvl="2"/>
            <a:r>
              <a:rPr lang="zh-CN" altLang="en-US" dirty="0"/>
              <a:t>西方：日耳曼、哥特、斯拉夫蛮族入侵；高卢反叛（</a:t>
            </a:r>
            <a:r>
              <a:rPr lang="en-US" altLang="zh-CN" dirty="0"/>
              <a:t>259</a:t>
            </a:r>
            <a:r>
              <a:rPr lang="zh-CN" altLang="en-US" dirty="0"/>
              <a:t>年</a:t>
            </a:r>
            <a:r>
              <a:rPr lang="en-US" altLang="zh-CN" dirty="0"/>
              <a:t>-273</a:t>
            </a:r>
            <a:r>
              <a:rPr lang="zh-CN" altLang="en-US" dirty="0"/>
              <a:t>年）</a:t>
            </a:r>
            <a:endParaRPr lang="en-US" altLang="zh-CN" dirty="0"/>
          </a:p>
          <a:p>
            <a:endParaRPr lang="zh-CN" altLang="en-US" dirty="0"/>
          </a:p>
        </p:txBody>
      </p:sp>
    </p:spTree>
    <p:extLst>
      <p:ext uri="{BB962C8B-B14F-4D97-AF65-F5344CB8AC3E}">
        <p14:creationId xmlns:p14="http://schemas.microsoft.com/office/powerpoint/2010/main" val="3257317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五、危机与的分裂</a:t>
            </a:r>
          </a:p>
        </p:txBody>
      </p:sp>
      <p:sp>
        <p:nvSpPr>
          <p:cNvPr id="3" name="内容占位符 2"/>
          <p:cNvSpPr>
            <a:spLocks noGrp="1"/>
          </p:cNvSpPr>
          <p:nvPr>
            <p:ph idx="1"/>
          </p:nvPr>
        </p:nvSpPr>
        <p:spPr>
          <a:xfrm>
            <a:off x="914400" y="1556792"/>
            <a:ext cx="7772400" cy="5040560"/>
          </a:xfrm>
        </p:spPr>
        <p:txBody>
          <a:bodyPr/>
          <a:lstStyle/>
          <a:p>
            <a:r>
              <a:rPr lang="zh-CN" altLang="en-US" dirty="0" smtClean="0"/>
              <a:t>危机的根源</a:t>
            </a:r>
            <a:endParaRPr lang="en-US" altLang="zh-CN" dirty="0" smtClean="0"/>
          </a:p>
          <a:p>
            <a:pPr lvl="1"/>
            <a:r>
              <a:rPr lang="zh-CN" altLang="en-US" dirty="0" smtClean="0"/>
              <a:t>增长</a:t>
            </a:r>
            <a:r>
              <a:rPr lang="zh-CN" altLang="en-US" dirty="0"/>
              <a:t>放</a:t>
            </a:r>
            <a:r>
              <a:rPr lang="zh-CN" altLang="en-US" dirty="0" smtClean="0"/>
              <a:t>缓与分配失衡</a:t>
            </a:r>
            <a:endParaRPr lang="en-US" altLang="zh-CN" dirty="0" smtClean="0"/>
          </a:p>
          <a:p>
            <a:pPr lvl="2"/>
            <a:r>
              <a:rPr lang="zh-CN" altLang="en-US" dirty="0"/>
              <a:t>扩张到达极限，战争经济的收益比恶化</a:t>
            </a:r>
            <a:endParaRPr lang="en-US" altLang="zh-CN" dirty="0"/>
          </a:p>
          <a:p>
            <a:pPr lvl="3"/>
            <a:r>
              <a:rPr lang="zh-CN" altLang="en-US" dirty="0"/>
              <a:t>奴隶供应</a:t>
            </a:r>
            <a:r>
              <a:rPr lang="zh-CN" altLang="en-US" dirty="0" smtClean="0"/>
              <a:t>不足</a:t>
            </a:r>
            <a:endParaRPr lang="en-US" altLang="zh-CN" dirty="0" smtClean="0"/>
          </a:p>
          <a:p>
            <a:pPr lvl="3"/>
            <a:r>
              <a:rPr lang="zh-CN" altLang="en-US" dirty="0" smtClean="0"/>
              <a:t>流向罗马的战争收益减少</a:t>
            </a:r>
            <a:r>
              <a:rPr lang="zh-CN" altLang="en-US" dirty="0"/>
              <a:t>，</a:t>
            </a:r>
            <a:r>
              <a:rPr lang="zh-CN" altLang="en-US" dirty="0">
                <a:latin typeface="Arial" panose="020B0604020202020204" pitchFamily="34" charset="0"/>
                <a:cs typeface="Arial" panose="020B0604020202020204" pitchFamily="34" charset="0"/>
              </a:rPr>
              <a:t>罗马与行省间</a:t>
            </a:r>
            <a:r>
              <a:rPr lang="zh-CN" altLang="en-US" dirty="0" smtClean="0">
                <a:latin typeface="Arial" panose="020B0604020202020204" pitchFamily="34" charset="0"/>
                <a:cs typeface="Arial" panose="020B0604020202020204" pitchFamily="34" charset="0"/>
              </a:rPr>
              <a:t>的贸易逆差暴露，商业生态链失稳</a:t>
            </a:r>
            <a:endParaRPr lang="en-US" altLang="zh-CN" dirty="0">
              <a:latin typeface="Arial" panose="020B0604020202020204" pitchFamily="34" charset="0"/>
              <a:cs typeface="Arial" panose="020B0604020202020204" pitchFamily="34" charset="0"/>
            </a:endParaRPr>
          </a:p>
          <a:p>
            <a:pPr lvl="3"/>
            <a:r>
              <a:rPr lang="zh-CN" altLang="en-US" dirty="0">
                <a:latin typeface="Arial" panose="020B0604020202020204" pitchFamily="34" charset="0"/>
                <a:cs typeface="Arial" panose="020B0604020202020204" pitchFamily="34" charset="0"/>
              </a:rPr>
              <a:t>→</a:t>
            </a:r>
            <a:r>
              <a:rPr lang="zh-CN" altLang="en-US" dirty="0"/>
              <a:t>奴隶种植园经济</a:t>
            </a:r>
            <a:r>
              <a:rPr lang="zh-CN" altLang="en-US" dirty="0" smtClean="0"/>
              <a:t>衰退</a:t>
            </a:r>
            <a:endParaRPr lang="en-US" altLang="zh-CN" dirty="0"/>
          </a:p>
          <a:p>
            <a:pPr lvl="2"/>
            <a:r>
              <a:rPr lang="zh-CN" altLang="en-US" dirty="0"/>
              <a:t>贫富分化与顶层贵族腐败化</a:t>
            </a:r>
            <a:endParaRPr lang="en-US" altLang="zh-CN" dirty="0"/>
          </a:p>
          <a:p>
            <a:pPr lvl="2"/>
            <a:r>
              <a:rPr lang="zh-CN" altLang="en-US" dirty="0"/>
              <a:t>中层既得利益者</a:t>
            </a:r>
            <a:r>
              <a:rPr lang="zh-CN" altLang="en-US" dirty="0" smtClean="0"/>
              <a:t>人口扩张</a:t>
            </a:r>
            <a:endParaRPr lang="en-US" altLang="zh-CN" dirty="0" smtClean="0"/>
          </a:p>
          <a:p>
            <a:pPr lvl="3"/>
            <a:r>
              <a:rPr lang="zh-CN" altLang="en-US" dirty="0" smtClean="0"/>
              <a:t>罗马</a:t>
            </a:r>
            <a:r>
              <a:rPr lang="zh-CN" altLang="en-US" dirty="0"/>
              <a:t>公民身份的泛滥与贬值</a:t>
            </a:r>
            <a:endParaRPr lang="en-US" altLang="zh-SG" dirty="0"/>
          </a:p>
          <a:p>
            <a:pPr lvl="1"/>
            <a:r>
              <a:rPr lang="zh-CN" altLang="en-US" dirty="0" smtClean="0"/>
              <a:t>罗马帝国的军阀传统</a:t>
            </a:r>
            <a:endParaRPr lang="zh-CN" altLang="en-US" dirty="0"/>
          </a:p>
        </p:txBody>
      </p:sp>
    </p:spTree>
    <p:extLst>
      <p:ext uri="{BB962C8B-B14F-4D97-AF65-F5344CB8AC3E}">
        <p14:creationId xmlns:p14="http://schemas.microsoft.com/office/powerpoint/2010/main" val="38973419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五、危机与分裂</a:t>
            </a:r>
            <a:endParaRPr lang="zh-CN" altLang="en-US" dirty="0"/>
          </a:p>
        </p:txBody>
      </p:sp>
      <p:sp>
        <p:nvSpPr>
          <p:cNvPr id="3" name="内容占位符 2"/>
          <p:cNvSpPr>
            <a:spLocks noGrp="1"/>
          </p:cNvSpPr>
          <p:nvPr>
            <p:ph idx="1"/>
          </p:nvPr>
        </p:nvSpPr>
        <p:spPr>
          <a:xfrm>
            <a:off x="611560" y="1484784"/>
            <a:ext cx="8532440" cy="5328592"/>
          </a:xfrm>
        </p:spPr>
        <p:txBody>
          <a:bodyPr>
            <a:normAutofit/>
          </a:bodyPr>
          <a:lstStyle/>
          <a:p>
            <a:r>
              <a:rPr lang="zh-CN" altLang="en-US" dirty="0" smtClean="0"/>
              <a:t>皇帝们的改革</a:t>
            </a:r>
            <a:endParaRPr lang="en-US" altLang="zh-CN" dirty="0" smtClean="0"/>
          </a:p>
          <a:p>
            <a:pPr lvl="1"/>
            <a:r>
              <a:rPr lang="zh-CN" altLang="en-US" dirty="0" smtClean="0"/>
              <a:t>加强集权：双帝制度；宗教改革</a:t>
            </a:r>
            <a:endParaRPr lang="en-US" altLang="zh-CN" dirty="0"/>
          </a:p>
          <a:p>
            <a:pPr lvl="1"/>
            <a:r>
              <a:rPr lang="zh-CN" altLang="en-US" dirty="0"/>
              <a:t>东西分</a:t>
            </a:r>
            <a:r>
              <a:rPr lang="zh-CN" altLang="en-US" dirty="0" smtClean="0"/>
              <a:t>治：缩小治理规模、节约管理成本：</a:t>
            </a:r>
            <a:endParaRPr lang="en-US" altLang="zh-CN" dirty="0" smtClean="0"/>
          </a:p>
          <a:p>
            <a:pPr lvl="2"/>
            <a:r>
              <a:rPr lang="zh-CN" altLang="en-US" dirty="0" smtClean="0"/>
              <a:t>瓦</a:t>
            </a:r>
            <a:r>
              <a:rPr lang="zh-CN" altLang="en-US" dirty="0"/>
              <a:t>勒良和</a:t>
            </a:r>
            <a:r>
              <a:rPr lang="zh-CN" altLang="en-US" dirty="0" smtClean="0"/>
              <a:t>加里恩努斯分领东西军团（</a:t>
            </a:r>
            <a:r>
              <a:rPr lang="en-US" altLang="zh-CN" dirty="0" smtClean="0"/>
              <a:t>253</a:t>
            </a:r>
            <a:r>
              <a:rPr lang="zh-CN" altLang="en-US" dirty="0" smtClean="0"/>
              <a:t>年）</a:t>
            </a:r>
            <a:endParaRPr lang="en-US" altLang="zh-CN" dirty="0" smtClean="0"/>
          </a:p>
          <a:p>
            <a:pPr lvl="2"/>
            <a:r>
              <a:rPr lang="zh-CN" altLang="en-US" dirty="0"/>
              <a:t>戴克里</a:t>
            </a:r>
            <a:r>
              <a:rPr lang="zh-CN" altLang="en-US" dirty="0" smtClean="0"/>
              <a:t>先的四帝共治（</a:t>
            </a:r>
            <a:r>
              <a:rPr lang="en-US" altLang="zh-CN" dirty="0" smtClean="0"/>
              <a:t>293</a:t>
            </a:r>
            <a:r>
              <a:rPr lang="zh-CN" altLang="en-US" dirty="0" smtClean="0"/>
              <a:t>年）</a:t>
            </a:r>
            <a:endParaRPr lang="en-US" altLang="zh-CN" dirty="0" smtClean="0"/>
          </a:p>
          <a:p>
            <a:pPr lvl="1"/>
            <a:r>
              <a:rPr lang="zh-CN" altLang="en-US" dirty="0" smtClean="0"/>
              <a:t>文明向东方退却</a:t>
            </a:r>
            <a:r>
              <a:rPr lang="zh-CN" altLang="en-US" dirty="0"/>
              <a:t>：君士坦丁迁都（</a:t>
            </a:r>
            <a:r>
              <a:rPr lang="en-US" altLang="zh-CN" dirty="0"/>
              <a:t>330</a:t>
            </a:r>
            <a:r>
              <a:rPr lang="zh-CN" altLang="en-US" dirty="0"/>
              <a:t>年</a:t>
            </a:r>
            <a:r>
              <a:rPr lang="zh-CN" altLang="en-US" dirty="0" smtClean="0"/>
              <a:t>）</a:t>
            </a:r>
            <a:endParaRPr lang="en-US" altLang="zh-CN" dirty="0" smtClean="0"/>
          </a:p>
          <a:p>
            <a:r>
              <a:rPr lang="zh-CN" altLang="en-US" dirty="0" smtClean="0"/>
              <a:t>分裂与</a:t>
            </a:r>
            <a:r>
              <a:rPr lang="zh-CN" altLang="en-US" dirty="0" smtClean="0"/>
              <a:t>灭亡：经济体的收缩与领土的去文明化</a:t>
            </a:r>
            <a:endParaRPr lang="en-US" altLang="zh-CN" dirty="0" smtClean="0"/>
          </a:p>
          <a:p>
            <a:pPr lvl="1"/>
            <a:r>
              <a:rPr lang="zh-CN" altLang="en-US" dirty="0" smtClean="0"/>
              <a:t>狄奥多西分帝国于二子（</a:t>
            </a:r>
            <a:r>
              <a:rPr lang="en-US" altLang="zh-CN" dirty="0" smtClean="0"/>
              <a:t>395</a:t>
            </a:r>
            <a:r>
              <a:rPr lang="zh-CN" altLang="en-US" dirty="0" smtClean="0"/>
              <a:t>年）</a:t>
            </a:r>
            <a:endParaRPr lang="en-US" altLang="zh-CN" dirty="0"/>
          </a:p>
          <a:p>
            <a:pPr lvl="1"/>
            <a:r>
              <a:rPr lang="zh-CN" altLang="en-US" dirty="0"/>
              <a:t>西罗马皇帝</a:t>
            </a:r>
            <a:r>
              <a:rPr lang="en-US" altLang="zh-CN" dirty="0" smtClean="0"/>
              <a:t>476</a:t>
            </a:r>
            <a:r>
              <a:rPr lang="zh-CN" altLang="en-US" dirty="0" smtClean="0"/>
              <a:t>年被蛮族权臣废黜，西</a:t>
            </a:r>
            <a:r>
              <a:rPr lang="zh-CN" altLang="en-US" dirty="0"/>
              <a:t>欧</a:t>
            </a:r>
            <a:r>
              <a:rPr lang="zh-CN" altLang="en-US" dirty="0" smtClean="0"/>
              <a:t>中世纪开始</a:t>
            </a:r>
            <a:endParaRPr lang="en-US" altLang="zh-CN" dirty="0" smtClean="0"/>
          </a:p>
          <a:p>
            <a:pPr lvl="1"/>
            <a:r>
              <a:rPr lang="zh-CN" altLang="en-US" dirty="0" smtClean="0"/>
              <a:t>东</a:t>
            </a:r>
            <a:r>
              <a:rPr lang="zh-CN" altLang="en-US" dirty="0" smtClean="0"/>
              <a:t>罗马：</a:t>
            </a:r>
            <a:r>
              <a:rPr lang="en-US" altLang="zh-CN" dirty="0" smtClean="0"/>
              <a:t>1453</a:t>
            </a:r>
            <a:r>
              <a:rPr lang="zh-CN" altLang="en-US" dirty="0" smtClean="0"/>
              <a:t>年亡于奥斯曼，亡时仅余一城</a:t>
            </a:r>
            <a:endParaRPr lang="en-US" altLang="zh-CN" dirty="0" smtClean="0"/>
          </a:p>
          <a:p>
            <a:endParaRPr lang="en-US" altLang="zh-CN" dirty="0"/>
          </a:p>
          <a:p>
            <a:endParaRPr lang="zh-CN" alt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84168" y="116632"/>
            <a:ext cx="3059832" cy="21541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0037187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六</a:t>
            </a:r>
            <a:r>
              <a:rPr lang="zh-CN" altLang="en-US" dirty="0" smtClean="0"/>
              <a:t>、基督教的崛起</a:t>
            </a:r>
            <a:endParaRPr lang="zh-CN" altLang="en-US" dirty="0"/>
          </a:p>
        </p:txBody>
      </p:sp>
      <p:sp>
        <p:nvSpPr>
          <p:cNvPr id="3" name="内容占位符 2"/>
          <p:cNvSpPr>
            <a:spLocks noGrp="1"/>
          </p:cNvSpPr>
          <p:nvPr>
            <p:ph idx="1"/>
          </p:nvPr>
        </p:nvSpPr>
        <p:spPr>
          <a:xfrm>
            <a:off x="914400" y="1783560"/>
            <a:ext cx="7772400" cy="4741784"/>
          </a:xfrm>
        </p:spPr>
        <p:txBody>
          <a:bodyPr>
            <a:normAutofit fontScale="92500" lnSpcReduction="10000"/>
          </a:bodyPr>
          <a:lstStyle/>
          <a:p>
            <a:r>
              <a:rPr lang="zh-CN" altLang="en-US" dirty="0" smtClean="0"/>
              <a:t>所罗门以后的犹太人</a:t>
            </a:r>
            <a:endParaRPr lang="en-US" altLang="zh-CN" dirty="0" smtClean="0"/>
          </a:p>
          <a:p>
            <a:pPr lvl="1"/>
            <a:r>
              <a:rPr lang="zh-CN" altLang="en-US" dirty="0"/>
              <a:t>巴比伦之囚（前</a:t>
            </a:r>
            <a:r>
              <a:rPr lang="en-US" altLang="zh-CN" dirty="0"/>
              <a:t>587</a:t>
            </a:r>
            <a:r>
              <a:rPr lang="zh-CN" altLang="en-US" dirty="0"/>
              <a:t>年</a:t>
            </a:r>
            <a:r>
              <a:rPr lang="zh-CN" altLang="en-US" dirty="0" smtClean="0"/>
              <a:t>）</a:t>
            </a:r>
            <a:endParaRPr lang="en-US" altLang="zh-CN" dirty="0" smtClean="0"/>
          </a:p>
          <a:p>
            <a:pPr lvl="1"/>
            <a:r>
              <a:rPr lang="zh-CN" altLang="en-US" dirty="0"/>
              <a:t>居鲁士解放犹太人（前</a:t>
            </a:r>
            <a:r>
              <a:rPr lang="en-US" altLang="zh-CN" dirty="0"/>
              <a:t>538</a:t>
            </a:r>
            <a:r>
              <a:rPr lang="zh-CN" altLang="en-US" dirty="0"/>
              <a:t>年</a:t>
            </a:r>
            <a:r>
              <a:rPr lang="zh-CN" altLang="en-US" dirty="0" smtClean="0"/>
              <a:t>）</a:t>
            </a:r>
            <a:endParaRPr lang="en-US" altLang="zh-CN" dirty="0" smtClean="0"/>
          </a:p>
          <a:p>
            <a:pPr lvl="1"/>
            <a:r>
              <a:rPr lang="zh-CN" altLang="en-US" dirty="0" smtClean="0"/>
              <a:t>亚历山大征服；哈斯蒙尼家族复国</a:t>
            </a:r>
            <a:endParaRPr lang="en-US" altLang="zh-CN" dirty="0" smtClean="0"/>
          </a:p>
          <a:p>
            <a:pPr lvl="1"/>
            <a:r>
              <a:rPr lang="zh-CN" altLang="en-US" dirty="0"/>
              <a:t>罗马的</a:t>
            </a:r>
            <a:r>
              <a:rPr lang="zh-CN" altLang="en-US" dirty="0" smtClean="0"/>
              <a:t>统治；希律王</a:t>
            </a:r>
            <a:endParaRPr lang="en-US" altLang="zh-CN" dirty="0" smtClean="0"/>
          </a:p>
          <a:p>
            <a:r>
              <a:rPr lang="zh-CN" altLang="en-US" dirty="0" smtClean="0"/>
              <a:t>耶稣（公元</a:t>
            </a:r>
            <a:r>
              <a:rPr lang="en-US" altLang="zh-CN" dirty="0" smtClean="0"/>
              <a:t>30</a:t>
            </a:r>
            <a:r>
              <a:rPr lang="zh-CN" altLang="en-US" dirty="0" smtClean="0"/>
              <a:t>年受难）</a:t>
            </a:r>
            <a:endParaRPr lang="en-US" altLang="zh-CN" dirty="0"/>
          </a:p>
          <a:p>
            <a:r>
              <a:rPr lang="zh-CN" altLang="en-US" dirty="0" smtClean="0"/>
              <a:t>保罗传教（</a:t>
            </a:r>
            <a:r>
              <a:rPr lang="en-US" altLang="zh-CN" dirty="0" smtClean="0"/>
              <a:t>45</a:t>
            </a:r>
            <a:r>
              <a:rPr lang="zh-CN" altLang="en-US" dirty="0" smtClean="0"/>
              <a:t>年</a:t>
            </a:r>
            <a:r>
              <a:rPr lang="en-US" altLang="zh-CN" dirty="0" smtClean="0"/>
              <a:t>-58</a:t>
            </a:r>
            <a:r>
              <a:rPr lang="zh-CN" altLang="en-US" dirty="0" smtClean="0"/>
              <a:t>年）</a:t>
            </a:r>
            <a:endParaRPr lang="en-US" altLang="zh-CN" dirty="0" smtClean="0"/>
          </a:p>
          <a:p>
            <a:r>
              <a:rPr lang="zh-CN" altLang="en-US" dirty="0" smtClean="0"/>
              <a:t>基督教在罗马统治区内的扩散</a:t>
            </a:r>
            <a:endParaRPr lang="en-US" altLang="zh-CN" dirty="0" smtClean="0"/>
          </a:p>
          <a:p>
            <a:pPr lvl="1"/>
            <a:r>
              <a:rPr lang="zh-CN" altLang="en-US" dirty="0" smtClean="0"/>
              <a:t>帝国的镇压（“尼禄烧罗马”，</a:t>
            </a:r>
            <a:r>
              <a:rPr lang="en-US" altLang="zh-CN" dirty="0" smtClean="0"/>
              <a:t>64</a:t>
            </a:r>
            <a:r>
              <a:rPr lang="zh-CN" altLang="en-US" dirty="0" smtClean="0"/>
              <a:t>年）</a:t>
            </a:r>
            <a:endParaRPr lang="en-US" altLang="zh-CN" dirty="0" smtClean="0"/>
          </a:p>
          <a:p>
            <a:r>
              <a:rPr lang="zh-CN" altLang="en-US" dirty="0"/>
              <a:t>犹太人</a:t>
            </a:r>
            <a:r>
              <a:rPr lang="zh-CN" altLang="en-US" dirty="0" smtClean="0"/>
              <a:t>暴动（</a:t>
            </a:r>
            <a:r>
              <a:rPr lang="en-US" altLang="zh-CN" dirty="0" smtClean="0"/>
              <a:t>66</a:t>
            </a:r>
            <a:r>
              <a:rPr lang="zh-CN" altLang="en-US" dirty="0" smtClean="0"/>
              <a:t>年</a:t>
            </a:r>
            <a:r>
              <a:rPr lang="en-US" altLang="zh-CN" dirty="0" smtClean="0"/>
              <a:t>-73</a:t>
            </a:r>
            <a:r>
              <a:rPr lang="zh-CN" altLang="en-US" dirty="0" smtClean="0"/>
              <a:t>年，</a:t>
            </a:r>
            <a:r>
              <a:rPr lang="en-US" altLang="zh-CN" dirty="0" smtClean="0"/>
              <a:t>131</a:t>
            </a:r>
            <a:r>
              <a:rPr lang="zh-CN" altLang="en-US" dirty="0" smtClean="0"/>
              <a:t>年</a:t>
            </a:r>
            <a:r>
              <a:rPr lang="en-US" altLang="zh-CN" dirty="0" smtClean="0"/>
              <a:t>-135</a:t>
            </a:r>
            <a:r>
              <a:rPr lang="zh-CN" altLang="en-US" dirty="0" smtClean="0"/>
              <a:t>年）</a:t>
            </a:r>
            <a:endParaRPr lang="zh-CN" altLang="en-US" dirty="0"/>
          </a:p>
        </p:txBody>
      </p:sp>
    </p:spTree>
    <p:extLst>
      <p:ext uri="{BB962C8B-B14F-4D97-AF65-F5344CB8AC3E}">
        <p14:creationId xmlns:p14="http://schemas.microsoft.com/office/powerpoint/2010/main" val="41883294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六</a:t>
            </a:r>
            <a:r>
              <a:rPr lang="zh-CN" altLang="en-US" dirty="0" smtClean="0"/>
              <a:t>、</a:t>
            </a:r>
            <a:r>
              <a:rPr lang="zh-CN" altLang="en-US" dirty="0"/>
              <a:t>基督教的崛起</a:t>
            </a:r>
          </a:p>
        </p:txBody>
      </p:sp>
      <p:sp>
        <p:nvSpPr>
          <p:cNvPr id="3" name="内容占位符 2"/>
          <p:cNvSpPr>
            <a:spLocks noGrp="1"/>
          </p:cNvSpPr>
          <p:nvPr>
            <p:ph idx="1"/>
          </p:nvPr>
        </p:nvSpPr>
        <p:spPr/>
        <p:txBody>
          <a:bodyPr>
            <a:normAutofit fontScale="92500" lnSpcReduction="10000"/>
          </a:bodyPr>
          <a:lstStyle/>
          <a:p>
            <a:r>
              <a:rPr lang="zh-CN" altLang="en-US" dirty="0"/>
              <a:t>米兰赦</a:t>
            </a:r>
            <a:r>
              <a:rPr lang="zh-CN" altLang="en-US" dirty="0" smtClean="0"/>
              <a:t>令（</a:t>
            </a:r>
            <a:r>
              <a:rPr lang="en-US" altLang="zh-CN" dirty="0" smtClean="0"/>
              <a:t>313</a:t>
            </a:r>
            <a:r>
              <a:rPr lang="zh-CN" altLang="en-US" dirty="0" smtClean="0"/>
              <a:t>年）</a:t>
            </a:r>
            <a:endParaRPr lang="en-US" altLang="zh-CN" dirty="0" smtClean="0"/>
          </a:p>
          <a:p>
            <a:pPr lvl="1"/>
            <a:r>
              <a:rPr lang="zh-CN" altLang="en-US" dirty="0"/>
              <a:t>基督徒相对</a:t>
            </a:r>
            <a:r>
              <a:rPr lang="zh-CN" altLang="en-US" dirty="0" smtClean="0"/>
              <a:t>安分守己</a:t>
            </a:r>
            <a:endParaRPr lang="en-US" altLang="zh-CN" dirty="0" smtClean="0"/>
          </a:p>
          <a:p>
            <a:pPr lvl="1"/>
            <a:r>
              <a:rPr lang="zh-CN" altLang="en-US" dirty="0"/>
              <a:t>基督徒人口比例</a:t>
            </a:r>
            <a:r>
              <a:rPr lang="zh-CN" altLang="en-US" dirty="0" smtClean="0"/>
              <a:t>上升，尤其在军中扩散，以及深入罗马统治层</a:t>
            </a:r>
            <a:endParaRPr lang="en-US" altLang="zh-CN" dirty="0" smtClean="0"/>
          </a:p>
          <a:p>
            <a:pPr lvl="1"/>
            <a:r>
              <a:rPr lang="zh-CN" altLang="en-US" dirty="0" smtClean="0"/>
              <a:t>基督教刻意迎合帝国统治</a:t>
            </a:r>
            <a:endParaRPr lang="en-US" altLang="zh-CN" dirty="0" smtClean="0"/>
          </a:p>
          <a:p>
            <a:pPr lvl="1"/>
            <a:r>
              <a:rPr lang="zh-CN" altLang="en-US" dirty="0"/>
              <a:t>绞杀</a:t>
            </a:r>
            <a:r>
              <a:rPr lang="zh-CN" altLang="en-US" dirty="0" smtClean="0"/>
              <a:t>基督教的努力徒劳无功</a:t>
            </a:r>
            <a:endParaRPr lang="en-US" altLang="zh-CN" dirty="0" smtClean="0"/>
          </a:p>
          <a:p>
            <a:r>
              <a:rPr lang="zh-CN" altLang="en-US" dirty="0" smtClean="0"/>
              <a:t>基督教国教化</a:t>
            </a:r>
            <a:endParaRPr lang="en-US" altLang="zh-CN" dirty="0" smtClean="0"/>
          </a:p>
          <a:p>
            <a:pPr lvl="1"/>
            <a:r>
              <a:rPr lang="zh-CN" altLang="en-US" dirty="0" smtClean="0"/>
              <a:t>大公会议（</a:t>
            </a:r>
            <a:r>
              <a:rPr lang="en-US" altLang="zh-CN" dirty="0" smtClean="0"/>
              <a:t>325</a:t>
            </a:r>
            <a:r>
              <a:rPr lang="zh-CN" altLang="en-US" dirty="0" smtClean="0"/>
              <a:t>年）；迁都拜占庭（</a:t>
            </a:r>
            <a:r>
              <a:rPr lang="en-US" altLang="zh-CN" dirty="0" smtClean="0"/>
              <a:t>330</a:t>
            </a:r>
            <a:r>
              <a:rPr lang="zh-CN" altLang="en-US" dirty="0" smtClean="0"/>
              <a:t>年）；</a:t>
            </a:r>
            <a:r>
              <a:rPr lang="zh-CN" altLang="en-US" dirty="0"/>
              <a:t>君士坦丁改</a:t>
            </a:r>
            <a:r>
              <a:rPr lang="zh-CN" altLang="en-US" dirty="0" smtClean="0"/>
              <a:t>信</a:t>
            </a:r>
            <a:endParaRPr lang="en-US" altLang="zh-CN" dirty="0" smtClean="0"/>
          </a:p>
          <a:p>
            <a:pPr lvl="1"/>
            <a:r>
              <a:rPr lang="zh-CN" altLang="en-US" dirty="0"/>
              <a:t>提奥多西</a:t>
            </a:r>
            <a:r>
              <a:rPr lang="zh-CN" altLang="en-US" dirty="0" smtClean="0"/>
              <a:t>一世宣布基督教为国教，禁止异教信仰（</a:t>
            </a:r>
            <a:r>
              <a:rPr lang="en-US" altLang="zh-CN" dirty="0" smtClean="0"/>
              <a:t>380</a:t>
            </a:r>
            <a:r>
              <a:rPr lang="zh-CN" altLang="en-US" dirty="0" smtClean="0"/>
              <a:t>年）；关闭异教庙宇（</a:t>
            </a:r>
            <a:r>
              <a:rPr lang="en-US" altLang="zh-CN" dirty="0" smtClean="0"/>
              <a:t>392</a:t>
            </a:r>
            <a:r>
              <a:rPr lang="zh-CN" altLang="en-US" dirty="0" smtClean="0"/>
              <a:t>年）</a:t>
            </a:r>
            <a:endParaRPr lang="en-US" altLang="zh-CN" dirty="0"/>
          </a:p>
          <a:p>
            <a:endParaRPr lang="zh-CN" altLang="en-US" dirty="0"/>
          </a:p>
        </p:txBody>
      </p:sp>
    </p:spTree>
    <p:extLst>
      <p:ext uri="{BB962C8B-B14F-4D97-AF65-F5344CB8AC3E}">
        <p14:creationId xmlns:p14="http://schemas.microsoft.com/office/powerpoint/2010/main" val="38575340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七</a:t>
            </a:r>
            <a:r>
              <a:rPr lang="zh-CN" altLang="en-US" dirty="0" smtClean="0"/>
              <a:t>、基督教对古代文化的破坏</a:t>
            </a:r>
            <a:endParaRPr lang="zh-CN" altLang="en-US" dirty="0"/>
          </a:p>
        </p:txBody>
      </p:sp>
      <p:sp>
        <p:nvSpPr>
          <p:cNvPr id="3" name="内容占位符 2"/>
          <p:cNvSpPr>
            <a:spLocks noGrp="1"/>
          </p:cNvSpPr>
          <p:nvPr>
            <p:ph idx="1"/>
          </p:nvPr>
        </p:nvSpPr>
        <p:spPr>
          <a:xfrm>
            <a:off x="323528" y="1484784"/>
            <a:ext cx="8820472" cy="5256584"/>
          </a:xfrm>
        </p:spPr>
        <p:txBody>
          <a:bodyPr>
            <a:normAutofit fontScale="62500" lnSpcReduction="20000"/>
          </a:bodyPr>
          <a:lstStyle/>
          <a:p>
            <a:r>
              <a:rPr lang="en-US" altLang="zh-CN" dirty="0"/>
              <a:t>324 </a:t>
            </a:r>
            <a:r>
              <a:rPr lang="zh-CN" altLang="en-US" dirty="0" smtClean="0"/>
              <a:t>年，君士坦丁皇帝</a:t>
            </a:r>
            <a:r>
              <a:rPr lang="zh-CN" altLang="en-US" dirty="0"/>
              <a:t>宣布基督教为罗马帝国唯一的官方宗教，下令关闭 </a:t>
            </a:r>
            <a:r>
              <a:rPr lang="en-US" altLang="zh-CN" dirty="0" err="1"/>
              <a:t>Dydima</a:t>
            </a:r>
            <a:r>
              <a:rPr lang="en-US" altLang="zh-CN" dirty="0"/>
              <a:t> </a:t>
            </a:r>
            <a:r>
              <a:rPr lang="zh-CN" altLang="en-US" dirty="0"/>
              <a:t>和小亚细亚的阿波罗神庙 </a:t>
            </a:r>
            <a:r>
              <a:rPr lang="en-US" altLang="zh-CN" dirty="0"/>
              <a:t>/ </a:t>
            </a:r>
            <a:r>
              <a:rPr lang="zh-CN" altLang="en-US" dirty="0"/>
              <a:t>卜算圣所，将异教的祭司们折磨致死，将所有的异教徒从 </a:t>
            </a:r>
            <a:r>
              <a:rPr lang="en-US" altLang="zh-CN" dirty="0"/>
              <a:t>Athos </a:t>
            </a:r>
            <a:r>
              <a:rPr lang="zh-CN" altLang="en-US" dirty="0"/>
              <a:t>山上驱逐，摧毁那里所有的希腊神庙。</a:t>
            </a:r>
          </a:p>
          <a:p>
            <a:r>
              <a:rPr lang="en-US" altLang="zh-CN" dirty="0" smtClean="0"/>
              <a:t>326 </a:t>
            </a:r>
            <a:r>
              <a:rPr lang="zh-CN" altLang="en-US" dirty="0" smtClean="0"/>
              <a:t>年，君士坦丁皇帝</a:t>
            </a:r>
            <a:r>
              <a:rPr lang="zh-CN" altLang="en-US" dirty="0"/>
              <a:t>听其母亲海伦的唆使，摧毁 </a:t>
            </a:r>
            <a:r>
              <a:rPr lang="en-US" altLang="zh-CN" dirty="0" err="1"/>
              <a:t>Aigeai</a:t>
            </a:r>
            <a:r>
              <a:rPr lang="en-US" altLang="zh-CN" dirty="0"/>
              <a:t> </a:t>
            </a:r>
            <a:r>
              <a:rPr lang="zh-CN" altLang="en-US" dirty="0"/>
              <a:t>和 </a:t>
            </a:r>
            <a:r>
              <a:rPr lang="en-US" altLang="zh-CN" dirty="0" err="1"/>
              <a:t>Kilikien</a:t>
            </a:r>
            <a:r>
              <a:rPr lang="en-US" altLang="zh-CN" dirty="0"/>
              <a:t> </a:t>
            </a:r>
            <a:r>
              <a:rPr lang="zh-CN" altLang="en-US" dirty="0"/>
              <a:t>的 </a:t>
            </a:r>
            <a:r>
              <a:rPr lang="en-US" altLang="zh-CN" dirty="0" err="1"/>
              <a:t>Asklepios</a:t>
            </a:r>
            <a:r>
              <a:rPr lang="en-US" altLang="zh-CN" dirty="0"/>
              <a:t> </a:t>
            </a:r>
            <a:r>
              <a:rPr lang="zh-CN" altLang="en-US" dirty="0"/>
              <a:t>神庙以及耶路撒冷、 </a:t>
            </a:r>
            <a:r>
              <a:rPr lang="en-US" altLang="zh-CN" dirty="0" err="1"/>
              <a:t>Aphaka</a:t>
            </a:r>
            <a:r>
              <a:rPr lang="en-US" altLang="zh-CN" dirty="0"/>
              <a:t> </a:t>
            </a:r>
            <a:r>
              <a:rPr lang="zh-CN" altLang="en-US" dirty="0"/>
              <a:t>、 </a:t>
            </a:r>
            <a:r>
              <a:rPr lang="en-US" altLang="zh-CN" dirty="0" err="1"/>
              <a:t>Mambra</a:t>
            </a:r>
            <a:r>
              <a:rPr lang="en-US" altLang="zh-CN" dirty="0"/>
              <a:t> </a:t>
            </a:r>
            <a:r>
              <a:rPr lang="zh-CN" altLang="en-US" dirty="0"/>
              <a:t>、腓尼斯和 </a:t>
            </a:r>
            <a:r>
              <a:rPr lang="en-US" altLang="zh-CN" dirty="0"/>
              <a:t>Baalbek </a:t>
            </a:r>
            <a:r>
              <a:rPr lang="zh-CN" altLang="en-US" dirty="0"/>
              <a:t>等地大量的阿弗罗狄忒爱神庙。</a:t>
            </a:r>
          </a:p>
          <a:p>
            <a:r>
              <a:rPr lang="en-US" altLang="zh-CN" dirty="0" smtClean="0"/>
              <a:t>330 </a:t>
            </a:r>
            <a:r>
              <a:rPr lang="zh-CN" altLang="en-US" dirty="0" smtClean="0"/>
              <a:t>年，君士坦丁皇帝</a:t>
            </a:r>
            <a:r>
              <a:rPr lang="zh-CN" altLang="en-US" dirty="0"/>
              <a:t>为了装饰自己的新国都 </a:t>
            </a:r>
            <a:r>
              <a:rPr lang="en-US" altLang="zh-CN" dirty="0"/>
              <a:t>Nova Roma </a:t>
            </a:r>
            <a:r>
              <a:rPr lang="zh-CN" altLang="en-US" dirty="0"/>
              <a:t>（君士坦丁堡），大量掠夺希腊异教神庙里的财富和雕像。</a:t>
            </a:r>
          </a:p>
          <a:p>
            <a:r>
              <a:rPr lang="en-US" altLang="zh-CN" dirty="0" smtClean="0"/>
              <a:t>335 </a:t>
            </a:r>
            <a:r>
              <a:rPr lang="zh-CN" altLang="en-US" dirty="0" smtClean="0"/>
              <a:t>年，君士坦丁皇帝</a:t>
            </a:r>
            <a:r>
              <a:rPr lang="zh-CN" altLang="en-US" dirty="0"/>
              <a:t>下令关闭小亚细亚和巴勒斯坦的大批异教神庙，把所有的魔术师和算卦人钉上十字架处死。新柏拉图哲学家 </a:t>
            </a:r>
            <a:r>
              <a:rPr lang="en-US" altLang="zh-CN" dirty="0" err="1"/>
              <a:t>Sopatros</a:t>
            </a:r>
            <a:r>
              <a:rPr lang="en-US" altLang="zh-CN" dirty="0"/>
              <a:t> </a:t>
            </a:r>
            <a:r>
              <a:rPr lang="zh-CN" altLang="en-US" dirty="0"/>
              <a:t>殉难而死。</a:t>
            </a:r>
          </a:p>
          <a:p>
            <a:r>
              <a:rPr lang="en-US" altLang="zh-CN" dirty="0" smtClean="0"/>
              <a:t>341 </a:t>
            </a:r>
            <a:r>
              <a:rPr lang="zh-CN" altLang="en-US" dirty="0" smtClean="0"/>
              <a:t>年，</a:t>
            </a:r>
            <a:r>
              <a:rPr lang="en-US" altLang="zh-CN" dirty="0" smtClean="0"/>
              <a:t>Flavius </a:t>
            </a:r>
            <a:r>
              <a:rPr lang="en-US" altLang="zh-CN" dirty="0"/>
              <a:t>Julius </a:t>
            </a:r>
            <a:r>
              <a:rPr lang="en-US" altLang="zh-CN" dirty="0" err="1"/>
              <a:t>Constantius</a:t>
            </a:r>
            <a:r>
              <a:rPr lang="en-US" altLang="zh-CN" dirty="0"/>
              <a:t> </a:t>
            </a:r>
            <a:r>
              <a:rPr lang="zh-CN" altLang="en-US" dirty="0"/>
              <a:t>皇帝</a:t>
            </a:r>
            <a:r>
              <a:rPr lang="zh-CN" altLang="en-US" dirty="0" smtClean="0"/>
              <a:t>（君士坦丁皇帝</a:t>
            </a:r>
            <a:r>
              <a:rPr lang="zh-CN" altLang="en-US" dirty="0"/>
              <a:t>的儿子）迫害所有的算卦人和希腊文化者，众多的希腊异教徒被捕或被处死。</a:t>
            </a:r>
          </a:p>
          <a:p>
            <a:r>
              <a:rPr lang="en-US" altLang="zh-CN" dirty="0" smtClean="0"/>
              <a:t>346 </a:t>
            </a:r>
            <a:r>
              <a:rPr lang="zh-CN" altLang="en-US" dirty="0" smtClean="0"/>
              <a:t>年，君士坦丁堡</a:t>
            </a:r>
            <a:r>
              <a:rPr lang="zh-CN" altLang="en-US" dirty="0"/>
              <a:t>新一轮的大规模异教徒迫害。著名演说家 </a:t>
            </a:r>
            <a:r>
              <a:rPr lang="en-US" altLang="zh-CN" dirty="0" err="1"/>
              <a:t>Libanios</a:t>
            </a:r>
            <a:r>
              <a:rPr lang="en-US" altLang="zh-CN" dirty="0"/>
              <a:t> </a:t>
            </a:r>
            <a:r>
              <a:rPr lang="zh-CN" altLang="en-US" dirty="0"/>
              <a:t>被作为魔术师放逐。</a:t>
            </a:r>
          </a:p>
          <a:p>
            <a:r>
              <a:rPr lang="en-US" altLang="zh-CN" dirty="0" smtClean="0"/>
              <a:t>353 </a:t>
            </a:r>
            <a:r>
              <a:rPr lang="zh-CN" altLang="en-US" dirty="0" smtClean="0"/>
              <a:t>年，</a:t>
            </a:r>
            <a:r>
              <a:rPr lang="en-US" altLang="zh-CN" dirty="0" smtClean="0"/>
              <a:t>Flavius </a:t>
            </a:r>
            <a:r>
              <a:rPr lang="en-US" altLang="zh-CN" dirty="0"/>
              <a:t>Julius </a:t>
            </a:r>
            <a:r>
              <a:rPr lang="en-US" altLang="zh-CN" dirty="0" err="1"/>
              <a:t>Constantius</a:t>
            </a:r>
            <a:r>
              <a:rPr lang="en-US" altLang="zh-CN" dirty="0"/>
              <a:t> </a:t>
            </a:r>
            <a:r>
              <a:rPr lang="zh-CN" altLang="en-US" dirty="0"/>
              <a:t>下旨对任何偶像的宗教崇拜者处以死刑。</a:t>
            </a:r>
          </a:p>
          <a:p>
            <a:r>
              <a:rPr lang="en-US" altLang="zh-CN" dirty="0" smtClean="0"/>
              <a:t>354 </a:t>
            </a:r>
            <a:r>
              <a:rPr lang="zh-CN" altLang="en-US" dirty="0" smtClean="0"/>
              <a:t>年，皇帝</a:t>
            </a:r>
            <a:r>
              <a:rPr lang="zh-CN" altLang="en-US" dirty="0"/>
              <a:t>下新旨关闭所有异教的神庙，一些神庙遭受亵渎，被转变为妓院或赌场，异教祭司被处决</a:t>
            </a:r>
            <a:r>
              <a:rPr lang="zh-CN" altLang="en-US" dirty="0" smtClean="0"/>
              <a:t>。皇帝</a:t>
            </a:r>
            <a:r>
              <a:rPr lang="zh-CN" altLang="en-US" dirty="0"/>
              <a:t>另下新旨，命令摧毁异教神庙、处死所有偶像崇拜者，</a:t>
            </a:r>
            <a:r>
              <a:rPr lang="zh-CN" altLang="en-US" dirty="0">
                <a:solidFill>
                  <a:srgbClr val="FF9900"/>
                </a:solidFill>
              </a:rPr>
              <a:t>帝国境内不同的城市首次有图书馆被烧毁</a:t>
            </a:r>
            <a:r>
              <a:rPr lang="zh-CN" altLang="en-US" dirty="0"/>
              <a:t>。被关闭的神庙附近出现了第一批石灰厂，一大部分异教建筑被加工为石灰。</a:t>
            </a:r>
          </a:p>
          <a:p>
            <a:endParaRPr lang="zh-CN" altLang="en-US" dirty="0"/>
          </a:p>
        </p:txBody>
      </p:sp>
    </p:spTree>
    <p:extLst>
      <p:ext uri="{BB962C8B-B14F-4D97-AF65-F5344CB8AC3E}">
        <p14:creationId xmlns:p14="http://schemas.microsoft.com/office/powerpoint/2010/main" val="74093557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七、基督教对古代文化的破坏</a:t>
            </a:r>
          </a:p>
        </p:txBody>
      </p:sp>
      <p:sp>
        <p:nvSpPr>
          <p:cNvPr id="3" name="内容占位符 2"/>
          <p:cNvSpPr>
            <a:spLocks noGrp="1"/>
          </p:cNvSpPr>
          <p:nvPr>
            <p:ph idx="1"/>
          </p:nvPr>
        </p:nvSpPr>
        <p:spPr>
          <a:xfrm>
            <a:off x="395536" y="1484784"/>
            <a:ext cx="8640960" cy="5184576"/>
          </a:xfrm>
        </p:spPr>
        <p:txBody>
          <a:bodyPr>
            <a:normAutofit fontScale="62500" lnSpcReduction="20000"/>
          </a:bodyPr>
          <a:lstStyle/>
          <a:p>
            <a:r>
              <a:rPr lang="en-US" altLang="zh-CN" dirty="0"/>
              <a:t>357 </a:t>
            </a:r>
            <a:r>
              <a:rPr lang="zh-CN" altLang="en-US" dirty="0" smtClean="0"/>
              <a:t>年，</a:t>
            </a:r>
            <a:r>
              <a:rPr lang="en-US" altLang="zh-CN" dirty="0" smtClean="0"/>
              <a:t>Flavius </a:t>
            </a:r>
            <a:r>
              <a:rPr lang="en-US" altLang="zh-CN" dirty="0"/>
              <a:t>Julius </a:t>
            </a:r>
            <a:r>
              <a:rPr lang="en-US" altLang="zh-CN" dirty="0" err="1"/>
              <a:t>Constantius</a:t>
            </a:r>
            <a:r>
              <a:rPr lang="en-US" altLang="zh-CN" dirty="0"/>
              <a:t> </a:t>
            </a:r>
            <a:r>
              <a:rPr lang="zh-CN" altLang="en-US" dirty="0"/>
              <a:t>皇帝下令惩罚任何（星象之外的）算卜行为。</a:t>
            </a:r>
          </a:p>
          <a:p>
            <a:r>
              <a:rPr lang="en-US" altLang="zh-CN" dirty="0" smtClean="0"/>
              <a:t>359 </a:t>
            </a:r>
            <a:r>
              <a:rPr lang="zh-CN" altLang="en-US" dirty="0" smtClean="0"/>
              <a:t>年，基督徒</a:t>
            </a:r>
            <a:r>
              <a:rPr lang="zh-CN" altLang="en-US" dirty="0"/>
              <a:t>在叙利亚 </a:t>
            </a:r>
            <a:r>
              <a:rPr lang="en-US" altLang="zh-CN" dirty="0" err="1"/>
              <a:t>Skythopolis</a:t>
            </a:r>
            <a:r>
              <a:rPr lang="en-US" altLang="zh-CN" dirty="0"/>
              <a:t> </a:t>
            </a:r>
            <a:r>
              <a:rPr lang="zh-CN" altLang="en-US" dirty="0"/>
              <a:t>建立第一批死亡营，用于折磨和处决全罗马帝国被捕的异教徒。</a:t>
            </a:r>
          </a:p>
          <a:p>
            <a:r>
              <a:rPr lang="en-US" altLang="zh-CN" dirty="0" smtClean="0"/>
              <a:t>361 </a:t>
            </a:r>
            <a:r>
              <a:rPr lang="en-US" altLang="zh-CN" dirty="0"/>
              <a:t>- 363 </a:t>
            </a:r>
            <a:r>
              <a:rPr lang="zh-CN" altLang="en-US" dirty="0" smtClean="0"/>
              <a:t>年，异教徒</a:t>
            </a:r>
            <a:r>
              <a:rPr lang="zh-CN" altLang="en-US" dirty="0"/>
              <a:t>皇帝 </a:t>
            </a:r>
            <a:r>
              <a:rPr lang="zh-CN" altLang="en-US" dirty="0" smtClean="0"/>
              <a:t>尤利安（背叛者）</a:t>
            </a:r>
            <a:r>
              <a:rPr lang="en-US" altLang="zh-CN" dirty="0" smtClean="0"/>
              <a:t> </a:t>
            </a:r>
            <a:r>
              <a:rPr lang="zh-CN" altLang="en-US" dirty="0"/>
              <a:t>于 </a:t>
            </a:r>
            <a:r>
              <a:rPr lang="en-US" altLang="zh-CN" dirty="0"/>
              <a:t>361 </a:t>
            </a:r>
            <a:r>
              <a:rPr lang="zh-CN" altLang="en-US" dirty="0"/>
              <a:t>年 </a:t>
            </a:r>
            <a:r>
              <a:rPr lang="en-US" altLang="zh-CN" dirty="0"/>
              <a:t>12 </a:t>
            </a:r>
            <a:r>
              <a:rPr lang="zh-CN" altLang="en-US" dirty="0"/>
              <a:t>月 </a:t>
            </a:r>
            <a:r>
              <a:rPr lang="en-US" altLang="zh-CN" dirty="0"/>
              <a:t>11 </a:t>
            </a:r>
            <a:r>
              <a:rPr lang="zh-CN" altLang="en-US" dirty="0"/>
              <a:t>日在君士坦丁堡宣布复活异教信仰，重新出现宗教宽容。</a:t>
            </a:r>
          </a:p>
          <a:p>
            <a:r>
              <a:rPr lang="en-US" altLang="zh-CN" dirty="0" smtClean="0"/>
              <a:t>363 </a:t>
            </a:r>
            <a:r>
              <a:rPr lang="zh-CN" altLang="en-US" dirty="0" smtClean="0"/>
              <a:t>年，</a:t>
            </a:r>
            <a:r>
              <a:rPr lang="zh-CN" altLang="en-US" dirty="0"/>
              <a:t>尤利安</a:t>
            </a:r>
            <a:r>
              <a:rPr lang="zh-CN" altLang="en-US" dirty="0" smtClean="0"/>
              <a:t>皇帝</a:t>
            </a:r>
            <a:r>
              <a:rPr lang="zh-CN" altLang="en-US" dirty="0"/>
              <a:t>于 </a:t>
            </a:r>
            <a:r>
              <a:rPr lang="en-US" altLang="zh-CN" dirty="0"/>
              <a:t>6 </a:t>
            </a:r>
            <a:r>
              <a:rPr lang="zh-CN" altLang="en-US" dirty="0"/>
              <a:t>月 </a:t>
            </a:r>
            <a:r>
              <a:rPr lang="en-US" altLang="zh-CN" dirty="0"/>
              <a:t>26 </a:t>
            </a:r>
            <a:r>
              <a:rPr lang="zh-CN" altLang="en-US" dirty="0"/>
              <a:t>日被谋杀。</a:t>
            </a:r>
          </a:p>
          <a:p>
            <a:r>
              <a:rPr lang="en-US" altLang="zh-CN" dirty="0" smtClean="0"/>
              <a:t>364 </a:t>
            </a:r>
            <a:r>
              <a:rPr lang="zh-CN" altLang="en-US" dirty="0" smtClean="0"/>
              <a:t>年，</a:t>
            </a:r>
            <a:r>
              <a:rPr lang="en-US" altLang="zh-CN" dirty="0" smtClean="0"/>
              <a:t>Flavius </a:t>
            </a:r>
            <a:r>
              <a:rPr lang="en-US" altLang="zh-CN" dirty="0" err="1"/>
              <a:t>Iovianus</a:t>
            </a:r>
            <a:r>
              <a:rPr lang="en-US" altLang="zh-CN" dirty="0"/>
              <a:t> </a:t>
            </a:r>
            <a:r>
              <a:rPr lang="zh-CN" altLang="en-US" dirty="0"/>
              <a:t>皇帝下令</a:t>
            </a:r>
            <a:r>
              <a:rPr lang="zh-CN" altLang="en-US" dirty="0" smtClean="0">
                <a:solidFill>
                  <a:srgbClr val="FF9900"/>
                </a:solidFill>
              </a:rPr>
              <a:t>烧毁安条克（塞琉古首都）图书馆</a:t>
            </a:r>
            <a:r>
              <a:rPr lang="zh-CN" altLang="en-US" dirty="0"/>
              <a:t>。</a:t>
            </a:r>
          </a:p>
          <a:p>
            <a:r>
              <a:rPr lang="zh-CN" altLang="en-US" dirty="0"/>
              <a:t>同年 </a:t>
            </a:r>
            <a:r>
              <a:rPr lang="en-US" altLang="zh-CN" dirty="0"/>
              <a:t>9 </a:t>
            </a:r>
            <a:r>
              <a:rPr lang="zh-CN" altLang="en-US" dirty="0"/>
              <a:t>月 </a:t>
            </a:r>
            <a:r>
              <a:rPr lang="en-US" altLang="zh-CN" dirty="0"/>
              <a:t>11 </a:t>
            </a:r>
            <a:r>
              <a:rPr lang="zh-CN" altLang="en-US" dirty="0"/>
              <a:t>日，皇帝下令将所有崇拜祖先的神或做算卜的异教徒全部处以死刑。当年皇帝签发的另外三个御令（分别为 </a:t>
            </a:r>
            <a:r>
              <a:rPr lang="en-US" altLang="zh-CN" dirty="0"/>
              <a:t>2 </a:t>
            </a:r>
            <a:r>
              <a:rPr lang="zh-CN" altLang="en-US" dirty="0"/>
              <a:t>月 </a:t>
            </a:r>
            <a:r>
              <a:rPr lang="en-US" altLang="zh-CN" dirty="0"/>
              <a:t>4 </a:t>
            </a:r>
            <a:r>
              <a:rPr lang="zh-CN" altLang="en-US" dirty="0"/>
              <a:t>日、 </a:t>
            </a:r>
            <a:r>
              <a:rPr lang="en-US" altLang="zh-CN" dirty="0"/>
              <a:t>9 </a:t>
            </a:r>
            <a:r>
              <a:rPr lang="zh-CN" altLang="en-US" dirty="0"/>
              <a:t>月 </a:t>
            </a:r>
            <a:r>
              <a:rPr lang="en-US" altLang="zh-CN" dirty="0"/>
              <a:t>9 </a:t>
            </a:r>
            <a:r>
              <a:rPr lang="zh-CN" altLang="en-US" dirty="0"/>
              <a:t>日和 </a:t>
            </a:r>
            <a:r>
              <a:rPr lang="en-US" altLang="zh-CN" dirty="0"/>
              <a:t>12 </a:t>
            </a:r>
            <a:r>
              <a:rPr lang="zh-CN" altLang="en-US" dirty="0"/>
              <a:t>月 </a:t>
            </a:r>
            <a:r>
              <a:rPr lang="en-US" altLang="zh-CN" dirty="0"/>
              <a:t>23 </a:t>
            </a:r>
            <a:r>
              <a:rPr lang="zh-CN" altLang="en-US" dirty="0"/>
              <a:t>日发布），命令没收异教神庙的所有财产，对参加异教宗教仪式的人处以死刑，包括在私人范围内参加这种仪式的人。</a:t>
            </a:r>
          </a:p>
          <a:p>
            <a:r>
              <a:rPr lang="en-US" altLang="zh-CN" dirty="0" smtClean="0"/>
              <a:t>365 </a:t>
            </a:r>
            <a:r>
              <a:rPr lang="zh-CN" altLang="en-US" dirty="0" smtClean="0"/>
              <a:t>年</a:t>
            </a:r>
            <a:r>
              <a:rPr lang="en-US" altLang="zh-CN" dirty="0" smtClean="0"/>
              <a:t>11 </a:t>
            </a:r>
            <a:r>
              <a:rPr lang="zh-CN" altLang="en-US" dirty="0"/>
              <a:t>月 </a:t>
            </a:r>
            <a:r>
              <a:rPr lang="en-US" altLang="zh-CN" dirty="0"/>
              <a:t>17 </a:t>
            </a:r>
            <a:r>
              <a:rPr lang="zh-CN" altLang="en-US" dirty="0"/>
              <a:t>日，皇帝签发御令，禁止异教军官指挥基督徒士兵。</a:t>
            </a:r>
          </a:p>
          <a:p>
            <a:r>
              <a:rPr lang="en-US" altLang="zh-CN" dirty="0" smtClean="0"/>
              <a:t>370 </a:t>
            </a:r>
            <a:r>
              <a:rPr lang="zh-CN" altLang="en-US" dirty="0" smtClean="0"/>
              <a:t>年，皇帝 </a:t>
            </a:r>
            <a:r>
              <a:rPr lang="en-US" altLang="zh-CN" dirty="0"/>
              <a:t>Valens </a:t>
            </a:r>
            <a:r>
              <a:rPr lang="zh-CN" altLang="en-US" dirty="0"/>
              <a:t>下令在整个东罗马帝国对异教徒进行迫害，在 </a:t>
            </a:r>
            <a:r>
              <a:rPr lang="zh-CN" altLang="en-US" dirty="0" smtClean="0"/>
              <a:t>安条克</a:t>
            </a:r>
            <a:r>
              <a:rPr lang="en-US" altLang="zh-CN" dirty="0" smtClean="0"/>
              <a:t> </a:t>
            </a:r>
            <a:r>
              <a:rPr lang="zh-CN" altLang="en-US" dirty="0"/>
              <a:t>，除了众多的异教徒，前总督 </a:t>
            </a:r>
            <a:r>
              <a:rPr lang="en-US" altLang="zh-CN" dirty="0" err="1"/>
              <a:t>Fiustius</a:t>
            </a:r>
            <a:r>
              <a:rPr lang="en-US" altLang="zh-CN" dirty="0"/>
              <a:t> </a:t>
            </a:r>
            <a:r>
              <a:rPr lang="zh-CN" altLang="en-US" dirty="0"/>
              <a:t>以及祭司 </a:t>
            </a:r>
            <a:r>
              <a:rPr lang="en-US" altLang="zh-CN" dirty="0" err="1"/>
              <a:t>Hilarius</a:t>
            </a:r>
            <a:r>
              <a:rPr lang="en-US" altLang="zh-CN" dirty="0"/>
              <a:t> </a:t>
            </a:r>
            <a:r>
              <a:rPr lang="zh-CN" altLang="en-US" dirty="0"/>
              <a:t>和 </a:t>
            </a:r>
            <a:r>
              <a:rPr lang="en-US" altLang="zh-CN" dirty="0" err="1"/>
              <a:t>Patricius</a:t>
            </a:r>
            <a:r>
              <a:rPr lang="en-US" altLang="zh-CN" dirty="0"/>
              <a:t> </a:t>
            </a:r>
            <a:r>
              <a:rPr lang="zh-CN" altLang="en-US" dirty="0"/>
              <a:t>被处死，东罗马帝国许多城市大量书籍被烧。前</a:t>
            </a:r>
            <a:r>
              <a:rPr lang="zh-CN" altLang="en-US" dirty="0" smtClean="0"/>
              <a:t>皇帝</a:t>
            </a:r>
            <a:r>
              <a:rPr lang="zh-CN" altLang="en-US" dirty="0"/>
              <a:t>尤利安</a:t>
            </a:r>
            <a:r>
              <a:rPr lang="zh-CN" altLang="en-US" dirty="0" smtClean="0"/>
              <a:t>所有</a:t>
            </a:r>
            <a:r>
              <a:rPr lang="zh-CN" altLang="en-US" dirty="0"/>
              <a:t>的朋友都受到排挤，哲学家 </a:t>
            </a:r>
            <a:r>
              <a:rPr lang="en-US" altLang="zh-CN" dirty="0"/>
              <a:t>Simonides </a:t>
            </a:r>
            <a:r>
              <a:rPr lang="zh-CN" altLang="en-US" dirty="0"/>
              <a:t>被活活烧死，另一位哲学家 </a:t>
            </a:r>
            <a:r>
              <a:rPr lang="en-US" altLang="zh-CN" dirty="0"/>
              <a:t>Maximus </a:t>
            </a:r>
            <a:r>
              <a:rPr lang="zh-CN" altLang="en-US" dirty="0"/>
              <a:t>被杀头。</a:t>
            </a:r>
          </a:p>
          <a:p>
            <a:r>
              <a:rPr lang="en-US" altLang="zh-CN" dirty="0" smtClean="0"/>
              <a:t>372 </a:t>
            </a:r>
            <a:r>
              <a:rPr lang="zh-CN" altLang="en-US" dirty="0" smtClean="0"/>
              <a:t>年，皇帝 </a:t>
            </a:r>
            <a:r>
              <a:rPr lang="en-US" altLang="zh-CN" dirty="0"/>
              <a:t>Valens </a:t>
            </a:r>
            <a:r>
              <a:rPr lang="zh-CN" altLang="en-US" dirty="0"/>
              <a:t>命令小亚细亚的总督，</a:t>
            </a:r>
            <a:r>
              <a:rPr lang="zh-CN" altLang="en-US" dirty="0">
                <a:solidFill>
                  <a:srgbClr val="FF9900"/>
                </a:solidFill>
              </a:rPr>
              <a:t>消除一切希腊文化追随者和希腊智慧的文献</a:t>
            </a:r>
            <a:r>
              <a:rPr lang="zh-CN" altLang="en-US" dirty="0"/>
              <a:t>。</a:t>
            </a:r>
          </a:p>
          <a:p>
            <a:endParaRPr lang="zh-CN" altLang="en-US" dirty="0"/>
          </a:p>
        </p:txBody>
      </p:sp>
    </p:spTree>
    <p:extLst>
      <p:ext uri="{BB962C8B-B14F-4D97-AF65-F5344CB8AC3E}">
        <p14:creationId xmlns:p14="http://schemas.microsoft.com/office/powerpoint/2010/main" val="386279328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七、基督教对古代文化的破坏</a:t>
            </a:r>
          </a:p>
        </p:txBody>
      </p:sp>
      <p:sp>
        <p:nvSpPr>
          <p:cNvPr id="3" name="内容占位符 2"/>
          <p:cNvSpPr>
            <a:spLocks noGrp="1"/>
          </p:cNvSpPr>
          <p:nvPr>
            <p:ph idx="1"/>
          </p:nvPr>
        </p:nvSpPr>
        <p:spPr>
          <a:xfrm>
            <a:off x="395536" y="1340768"/>
            <a:ext cx="8568952" cy="5517232"/>
          </a:xfrm>
        </p:spPr>
        <p:txBody>
          <a:bodyPr>
            <a:normAutofit fontScale="62500" lnSpcReduction="20000"/>
          </a:bodyPr>
          <a:lstStyle/>
          <a:p>
            <a:r>
              <a:rPr lang="en-US" altLang="zh-CN" dirty="0"/>
              <a:t>373 </a:t>
            </a:r>
            <a:r>
              <a:rPr lang="zh-CN" altLang="en-US" dirty="0" smtClean="0"/>
              <a:t>年，算</a:t>
            </a:r>
            <a:r>
              <a:rPr lang="zh-CN" altLang="en-US" dirty="0"/>
              <a:t>卜方法再次被禁止。为了贬低异教徒，引入了 </a:t>
            </a:r>
            <a:r>
              <a:rPr lang="en-US" altLang="zh-CN" dirty="0" err="1"/>
              <a:t>pagani</a:t>
            </a:r>
            <a:r>
              <a:rPr lang="en-US" altLang="zh-CN" dirty="0"/>
              <a:t> </a:t>
            </a:r>
            <a:r>
              <a:rPr lang="zh-CN" altLang="en-US" dirty="0"/>
              <a:t>（乡巴佬）这个概念。</a:t>
            </a:r>
          </a:p>
          <a:p>
            <a:r>
              <a:rPr lang="en-US" altLang="zh-CN" dirty="0" smtClean="0"/>
              <a:t>375 </a:t>
            </a:r>
            <a:r>
              <a:rPr lang="zh-CN" altLang="en-US" dirty="0" smtClean="0"/>
              <a:t>年，基督徒</a:t>
            </a:r>
            <a:r>
              <a:rPr lang="zh-CN" altLang="en-US" dirty="0"/>
              <a:t>在希腊的 </a:t>
            </a:r>
            <a:r>
              <a:rPr lang="en-US" altLang="zh-CN" dirty="0" err="1"/>
              <a:t>Epidauros</a:t>
            </a:r>
            <a:r>
              <a:rPr lang="en-US" altLang="zh-CN" dirty="0"/>
              <a:t> </a:t>
            </a:r>
            <a:r>
              <a:rPr lang="zh-CN" altLang="en-US" dirty="0"/>
              <a:t>关闭 </a:t>
            </a:r>
            <a:r>
              <a:rPr lang="en-US" altLang="zh-CN" dirty="0" err="1"/>
              <a:t>Asklepios</a:t>
            </a:r>
            <a:r>
              <a:rPr lang="en-US" altLang="zh-CN" dirty="0"/>
              <a:t> </a:t>
            </a:r>
            <a:r>
              <a:rPr lang="zh-CN" altLang="en-US" dirty="0"/>
              <a:t>的庙。</a:t>
            </a:r>
          </a:p>
          <a:p>
            <a:r>
              <a:rPr lang="en-US" altLang="zh-CN" dirty="0" smtClean="0"/>
              <a:t>380 </a:t>
            </a:r>
            <a:r>
              <a:rPr lang="zh-CN" altLang="en-US" dirty="0" smtClean="0"/>
              <a:t>年，通过 </a:t>
            </a:r>
            <a:r>
              <a:rPr lang="en-US" altLang="zh-CN" dirty="0"/>
              <a:t>Flavius Theodosius </a:t>
            </a:r>
            <a:r>
              <a:rPr lang="zh-CN" altLang="en-US" dirty="0" smtClean="0"/>
              <a:t>皇帝在 </a:t>
            </a:r>
            <a:r>
              <a:rPr lang="en-US" altLang="zh-CN" dirty="0" smtClean="0"/>
              <a:t>2 </a:t>
            </a:r>
            <a:r>
              <a:rPr lang="zh-CN" altLang="en-US" dirty="0" smtClean="0"/>
              <a:t>月 </a:t>
            </a:r>
            <a:r>
              <a:rPr lang="en-US" altLang="zh-CN" dirty="0" smtClean="0"/>
              <a:t>27 </a:t>
            </a:r>
            <a:r>
              <a:rPr lang="zh-CN" altLang="en-US" dirty="0" smtClean="0"/>
              <a:t>日签发</a:t>
            </a:r>
            <a:r>
              <a:rPr lang="zh-CN" altLang="en-US" dirty="0"/>
              <a:t>的御令，基督教成为罗马帝国的唯一宗教</a:t>
            </a:r>
            <a:r>
              <a:rPr lang="zh-CN" altLang="en-US" dirty="0" smtClean="0"/>
              <a:t>。称</a:t>
            </a:r>
            <a:r>
              <a:rPr lang="zh-CN" altLang="en-US" dirty="0"/>
              <a:t>所有非基督徒 “ 令人恶心、异端、愚蠢而盲目 ” 。他在另一个御令里把所有不信基督教的上帝的人称为疯子，并威胁惩罚所有偏离教会教条的人。米兰主教 </a:t>
            </a:r>
            <a:r>
              <a:rPr lang="en-US" altLang="zh-CN" dirty="0" err="1"/>
              <a:t>Ambrosius</a:t>
            </a:r>
            <a:r>
              <a:rPr lang="en-US" altLang="zh-CN" dirty="0"/>
              <a:t> </a:t>
            </a:r>
            <a:r>
              <a:rPr lang="zh-CN" altLang="en-US" dirty="0"/>
              <a:t>开始摧毁当地所有的神庙，基督教神甫带领狂热的人群冲击 </a:t>
            </a:r>
            <a:r>
              <a:rPr lang="en-US" altLang="zh-CN" dirty="0"/>
              <a:t>Eleusis </a:t>
            </a:r>
            <a:r>
              <a:rPr lang="zh-CN" altLang="en-US" dirty="0"/>
              <a:t>的 </a:t>
            </a:r>
            <a:r>
              <a:rPr lang="en-US" altLang="zh-CN" dirty="0"/>
              <a:t>Demeter </a:t>
            </a:r>
            <a:r>
              <a:rPr lang="zh-CN" altLang="en-US" dirty="0"/>
              <a:t>神庙，试图公开打死神庙长者 </a:t>
            </a:r>
            <a:r>
              <a:rPr lang="en-US" altLang="zh-CN" dirty="0"/>
              <a:t>Nestorius </a:t>
            </a:r>
            <a:r>
              <a:rPr lang="zh-CN" altLang="en-US" dirty="0"/>
              <a:t>和 </a:t>
            </a:r>
            <a:r>
              <a:rPr lang="en-US" altLang="zh-CN" dirty="0" err="1"/>
              <a:t>Priscus</a:t>
            </a:r>
            <a:r>
              <a:rPr lang="en-US" altLang="zh-CN" dirty="0"/>
              <a:t> </a:t>
            </a:r>
            <a:r>
              <a:rPr lang="zh-CN" altLang="en-US" dirty="0"/>
              <a:t>。 </a:t>
            </a:r>
            <a:r>
              <a:rPr lang="en-US" altLang="zh-CN" dirty="0"/>
              <a:t>95 </a:t>
            </a:r>
            <a:r>
              <a:rPr lang="zh-CN" altLang="en-US" dirty="0"/>
              <a:t>岁高龄的 </a:t>
            </a:r>
            <a:r>
              <a:rPr lang="en-US" altLang="zh-CN" dirty="0"/>
              <a:t>Nestorius </a:t>
            </a:r>
            <a:r>
              <a:rPr lang="zh-CN" altLang="en-US" dirty="0"/>
              <a:t>关闭了 </a:t>
            </a:r>
            <a:r>
              <a:rPr lang="en-US" altLang="zh-CN" dirty="0"/>
              <a:t>Eleusis </a:t>
            </a:r>
            <a:r>
              <a:rPr lang="zh-CN" altLang="en-US" dirty="0"/>
              <a:t>的秘教，宣布人类的精神黑暗时期到来。</a:t>
            </a:r>
          </a:p>
          <a:p>
            <a:r>
              <a:rPr lang="en-US" altLang="zh-CN" dirty="0" smtClean="0"/>
              <a:t>381 </a:t>
            </a:r>
            <a:r>
              <a:rPr lang="zh-CN" altLang="en-US" dirty="0" smtClean="0"/>
              <a:t>年</a:t>
            </a:r>
            <a:r>
              <a:rPr lang="en-US" altLang="zh-CN" dirty="0" smtClean="0"/>
              <a:t>5 </a:t>
            </a:r>
            <a:r>
              <a:rPr lang="zh-CN" altLang="en-US" dirty="0"/>
              <a:t>月 </a:t>
            </a:r>
            <a:r>
              <a:rPr lang="en-US" altLang="zh-CN" dirty="0"/>
              <a:t>2 </a:t>
            </a:r>
            <a:r>
              <a:rPr lang="zh-CN" altLang="en-US" dirty="0"/>
              <a:t>日， </a:t>
            </a:r>
            <a:r>
              <a:rPr lang="en-US" altLang="zh-CN" dirty="0"/>
              <a:t>Theodosius </a:t>
            </a:r>
            <a:r>
              <a:rPr lang="zh-CN" altLang="en-US" dirty="0"/>
              <a:t>剥夺返回异教的基督徒的所有权利，</a:t>
            </a:r>
            <a:r>
              <a:rPr lang="zh-CN" altLang="en-US" dirty="0">
                <a:solidFill>
                  <a:srgbClr val="FF9900"/>
                </a:solidFill>
              </a:rPr>
              <a:t>东罗马帝国各地都有图书馆和神庙被抢劫或焚烧</a:t>
            </a:r>
            <a:r>
              <a:rPr lang="zh-CN" altLang="en-US" dirty="0"/>
              <a:t>。 </a:t>
            </a:r>
            <a:r>
              <a:rPr lang="en-US" altLang="zh-CN" dirty="0"/>
              <a:t>12 </a:t>
            </a:r>
            <a:r>
              <a:rPr lang="zh-CN" altLang="en-US" dirty="0"/>
              <a:t>月 </a:t>
            </a:r>
            <a:r>
              <a:rPr lang="en-US" altLang="zh-CN" dirty="0"/>
              <a:t>21 </a:t>
            </a:r>
            <a:r>
              <a:rPr lang="zh-CN" altLang="en-US" dirty="0"/>
              <a:t>日， </a:t>
            </a:r>
            <a:r>
              <a:rPr lang="en-US" altLang="zh-CN" dirty="0"/>
              <a:t>Theodosius </a:t>
            </a:r>
            <a:r>
              <a:rPr lang="zh-CN" altLang="en-US" dirty="0"/>
              <a:t>宣布，即使参观希腊神庙也要被惩罚。在君士坦丁堡，爱神阿弗罗狄忒的神庙被转成了妓院， </a:t>
            </a:r>
            <a:r>
              <a:rPr lang="en-US" altLang="zh-CN" dirty="0"/>
              <a:t>Helios </a:t>
            </a:r>
            <a:r>
              <a:rPr lang="zh-CN" altLang="en-US" dirty="0"/>
              <a:t>和 </a:t>
            </a:r>
            <a:r>
              <a:rPr lang="en-US" altLang="zh-CN" dirty="0"/>
              <a:t>Artemis </a:t>
            </a:r>
            <a:r>
              <a:rPr lang="zh-CN" altLang="en-US" dirty="0"/>
              <a:t>的神庙被改修成了马圈。</a:t>
            </a:r>
          </a:p>
          <a:p>
            <a:r>
              <a:rPr lang="en-US" altLang="zh-CN" dirty="0" smtClean="0"/>
              <a:t>384 </a:t>
            </a:r>
            <a:r>
              <a:rPr lang="zh-CN" altLang="en-US" dirty="0" smtClean="0"/>
              <a:t>年，</a:t>
            </a:r>
            <a:r>
              <a:rPr lang="en-US" altLang="zh-CN" dirty="0" smtClean="0"/>
              <a:t>Theodosius </a:t>
            </a:r>
            <a:r>
              <a:rPr lang="zh-CN" altLang="en-US" dirty="0" smtClean="0"/>
              <a:t>皇帝命令地方官 </a:t>
            </a:r>
            <a:r>
              <a:rPr lang="en-US" altLang="zh-CN" dirty="0" err="1" smtClean="0"/>
              <a:t>Maternus</a:t>
            </a:r>
            <a:r>
              <a:rPr lang="en-US" altLang="zh-CN" dirty="0" smtClean="0"/>
              <a:t> </a:t>
            </a:r>
            <a:r>
              <a:rPr lang="en-US" altLang="zh-CN" dirty="0" err="1" smtClean="0"/>
              <a:t>Cynagius</a:t>
            </a:r>
            <a:r>
              <a:rPr lang="en-US" altLang="zh-CN" dirty="0" smtClean="0"/>
              <a:t> </a:t>
            </a:r>
            <a:r>
              <a:rPr lang="zh-CN" altLang="en-US" dirty="0" smtClean="0"/>
              <a:t>，一个狂热的基督徒，与当地主教合作，摧毁希腊北部地区和小亚细亚的异教神庙。</a:t>
            </a:r>
            <a:endParaRPr lang="en-US" altLang="zh-CN" dirty="0" smtClean="0"/>
          </a:p>
          <a:p>
            <a:r>
              <a:rPr lang="en-US" altLang="zh-CN" dirty="0"/>
              <a:t>385 - 388 </a:t>
            </a:r>
            <a:r>
              <a:rPr lang="zh-CN" altLang="en-US" dirty="0"/>
              <a:t>年，</a:t>
            </a:r>
            <a:r>
              <a:rPr lang="en-US" altLang="zh-CN" dirty="0" err="1"/>
              <a:t>Maternus</a:t>
            </a:r>
            <a:r>
              <a:rPr lang="en-US" altLang="zh-CN" dirty="0"/>
              <a:t> </a:t>
            </a:r>
            <a:r>
              <a:rPr lang="en-US" altLang="zh-CN" dirty="0" err="1"/>
              <a:t>Cynagius</a:t>
            </a:r>
            <a:r>
              <a:rPr lang="en-US" altLang="zh-CN" dirty="0"/>
              <a:t> </a:t>
            </a:r>
            <a:r>
              <a:rPr lang="zh-CN" altLang="en-US" dirty="0"/>
              <a:t>在其狂热妻子的鼓励下，与主教 “ 圣 ”</a:t>
            </a:r>
            <a:r>
              <a:rPr lang="en-US" altLang="zh-CN" dirty="0"/>
              <a:t>Marcellus </a:t>
            </a:r>
            <a:r>
              <a:rPr lang="zh-CN" altLang="en-US" dirty="0"/>
              <a:t>一道转战全国，关闭并摧毁了数以百计的希腊神庙、神龛和神坛，其中包括 </a:t>
            </a:r>
            <a:r>
              <a:rPr lang="en-US" altLang="zh-CN" dirty="0"/>
              <a:t>Edessa </a:t>
            </a:r>
            <a:r>
              <a:rPr lang="zh-CN" altLang="en-US" dirty="0"/>
              <a:t>神庙、 </a:t>
            </a:r>
            <a:r>
              <a:rPr lang="en-US" altLang="zh-CN" dirty="0"/>
              <a:t>Imbros </a:t>
            </a:r>
            <a:r>
              <a:rPr lang="zh-CN" altLang="en-US" dirty="0"/>
              <a:t>的 </a:t>
            </a:r>
            <a:r>
              <a:rPr lang="en-US" altLang="zh-CN" dirty="0" err="1"/>
              <a:t>Kabeirion</a:t>
            </a:r>
            <a:r>
              <a:rPr lang="en-US" altLang="zh-CN" dirty="0"/>
              <a:t> </a:t>
            </a:r>
            <a:r>
              <a:rPr lang="zh-CN" altLang="en-US" dirty="0"/>
              <a:t>、 </a:t>
            </a:r>
            <a:r>
              <a:rPr lang="en-US" altLang="zh-CN" dirty="0" err="1"/>
              <a:t>Apamea</a:t>
            </a:r>
            <a:r>
              <a:rPr lang="en-US" altLang="zh-CN" dirty="0"/>
              <a:t> </a:t>
            </a:r>
            <a:r>
              <a:rPr lang="zh-CN" altLang="en-US" dirty="0"/>
              <a:t>的宙斯庙、 </a:t>
            </a:r>
            <a:r>
              <a:rPr lang="en-US" altLang="zh-CN" dirty="0" err="1"/>
              <a:t>Dydima</a:t>
            </a:r>
            <a:r>
              <a:rPr lang="en-US" altLang="zh-CN" dirty="0"/>
              <a:t> </a:t>
            </a:r>
            <a:r>
              <a:rPr lang="zh-CN" altLang="en-US" dirty="0"/>
              <a:t>的阿波罗神庙以及 </a:t>
            </a:r>
            <a:r>
              <a:rPr lang="en-US" altLang="zh-CN" dirty="0"/>
              <a:t>Palmyra </a:t>
            </a:r>
            <a:r>
              <a:rPr lang="zh-CN" altLang="en-US" dirty="0"/>
              <a:t>所有的庙。数以千计的异教徒被关进 </a:t>
            </a:r>
            <a:r>
              <a:rPr lang="en-US" altLang="zh-CN" dirty="0" err="1"/>
              <a:t>Skythopolis</a:t>
            </a:r>
            <a:r>
              <a:rPr lang="en-US" altLang="zh-CN" dirty="0"/>
              <a:t> </a:t>
            </a:r>
            <a:r>
              <a:rPr lang="zh-CN" altLang="en-US" dirty="0"/>
              <a:t>的死亡营，殉难而死。</a:t>
            </a:r>
          </a:p>
          <a:p>
            <a:endParaRPr lang="zh-CN" altLang="en-US" dirty="0" smtClean="0"/>
          </a:p>
        </p:txBody>
      </p:sp>
    </p:spTree>
    <p:extLst>
      <p:ext uri="{BB962C8B-B14F-4D97-AF65-F5344CB8AC3E}">
        <p14:creationId xmlns:p14="http://schemas.microsoft.com/office/powerpoint/2010/main" val="34503515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七、基督教对古代文化的破坏</a:t>
            </a:r>
          </a:p>
        </p:txBody>
      </p:sp>
      <p:sp>
        <p:nvSpPr>
          <p:cNvPr id="3" name="内容占位符 2"/>
          <p:cNvSpPr>
            <a:spLocks noGrp="1"/>
          </p:cNvSpPr>
          <p:nvPr>
            <p:ph idx="1"/>
          </p:nvPr>
        </p:nvSpPr>
        <p:spPr>
          <a:xfrm>
            <a:off x="395536" y="1412776"/>
            <a:ext cx="8748464" cy="5445224"/>
          </a:xfrm>
        </p:spPr>
        <p:txBody>
          <a:bodyPr>
            <a:normAutofit fontScale="62500" lnSpcReduction="20000"/>
          </a:bodyPr>
          <a:lstStyle/>
          <a:p>
            <a:r>
              <a:rPr lang="en-US" altLang="zh-CN" dirty="0" smtClean="0"/>
              <a:t>386 </a:t>
            </a:r>
            <a:r>
              <a:rPr lang="zh-CN" altLang="en-US" dirty="0"/>
              <a:t>年</a:t>
            </a:r>
            <a:r>
              <a:rPr lang="en-US" altLang="zh-CN" dirty="0"/>
              <a:t>6 </a:t>
            </a:r>
            <a:r>
              <a:rPr lang="zh-CN" altLang="en-US" dirty="0"/>
              <a:t>月 </a:t>
            </a:r>
            <a:r>
              <a:rPr lang="en-US" altLang="zh-CN" dirty="0"/>
              <a:t>16 </a:t>
            </a:r>
            <a:r>
              <a:rPr lang="zh-CN" altLang="en-US" dirty="0"/>
              <a:t>日， </a:t>
            </a:r>
            <a:r>
              <a:rPr lang="en-US" altLang="zh-CN" dirty="0"/>
              <a:t>Theodosius </a:t>
            </a:r>
            <a:r>
              <a:rPr lang="zh-CN" altLang="en-US" dirty="0"/>
              <a:t>皇帝下令，凡维修被关闭的异教神庙的，都要受处罚。</a:t>
            </a:r>
          </a:p>
          <a:p>
            <a:r>
              <a:rPr lang="en-US" altLang="zh-CN" dirty="0"/>
              <a:t>388 </a:t>
            </a:r>
            <a:r>
              <a:rPr lang="zh-CN" altLang="en-US" dirty="0"/>
              <a:t>年，</a:t>
            </a:r>
            <a:r>
              <a:rPr lang="en-US" altLang="zh-CN" dirty="0"/>
              <a:t>Theodosius </a:t>
            </a:r>
            <a:r>
              <a:rPr lang="zh-CN" altLang="en-US" dirty="0"/>
              <a:t>下令禁止公开谈论宗教问题。年老的演说家 </a:t>
            </a:r>
            <a:r>
              <a:rPr lang="en-US" altLang="zh-CN" dirty="0" err="1"/>
              <a:t>Libanius</a:t>
            </a:r>
            <a:r>
              <a:rPr lang="en-US" altLang="zh-CN" dirty="0"/>
              <a:t> </a:t>
            </a:r>
            <a:r>
              <a:rPr lang="zh-CN" altLang="en-US" dirty="0"/>
              <a:t>给 </a:t>
            </a:r>
            <a:r>
              <a:rPr lang="en-US" altLang="zh-CN" dirty="0"/>
              <a:t>Theodosius </a:t>
            </a:r>
            <a:r>
              <a:rPr lang="zh-CN" altLang="en-US" dirty="0"/>
              <a:t>写了著名的 </a:t>
            </a:r>
            <a:r>
              <a:rPr lang="en-US" altLang="zh-CN" dirty="0"/>
              <a:t>"Pro </a:t>
            </a:r>
            <a:r>
              <a:rPr lang="en-US" altLang="zh-CN" dirty="0" err="1"/>
              <a:t>Templis</a:t>
            </a:r>
            <a:r>
              <a:rPr lang="en-US" altLang="zh-CN" dirty="0"/>
              <a:t>" </a:t>
            </a:r>
            <a:r>
              <a:rPr lang="zh-CN" altLang="en-US" dirty="0"/>
              <a:t>这封信，呼吁对仅存的少数希腊神庙给以尊重并免以摧毁。</a:t>
            </a:r>
          </a:p>
          <a:p>
            <a:r>
              <a:rPr lang="en-US" altLang="zh-CN" dirty="0"/>
              <a:t>389 - 390 </a:t>
            </a:r>
            <a:r>
              <a:rPr lang="zh-CN" altLang="en-US" dirty="0" smtClean="0"/>
              <a:t>年，所有</a:t>
            </a:r>
            <a:r>
              <a:rPr lang="zh-CN" altLang="en-US" dirty="0"/>
              <a:t>非基督教的纪年方法遭到禁止，沙漠里狂热的隐居者成群结队冲入中东和埃及的城市，摧毁神像、神坛、图书馆和异教神庙，公开打死异教徒。亚历山大城的教父 </a:t>
            </a:r>
            <a:r>
              <a:rPr lang="en-US" altLang="zh-CN" dirty="0" err="1"/>
              <a:t>Theophilos</a:t>
            </a:r>
            <a:r>
              <a:rPr lang="en-US" altLang="zh-CN" dirty="0"/>
              <a:t> </a:t>
            </a:r>
            <a:r>
              <a:rPr lang="zh-CN" altLang="en-US" dirty="0"/>
              <a:t>开始大规模的异教迫害活动，把 </a:t>
            </a:r>
            <a:r>
              <a:rPr lang="en-US" altLang="zh-CN" dirty="0" err="1"/>
              <a:t>Dionysos</a:t>
            </a:r>
            <a:r>
              <a:rPr lang="en-US" altLang="zh-CN" dirty="0"/>
              <a:t> </a:t>
            </a:r>
            <a:r>
              <a:rPr lang="zh-CN" altLang="en-US" dirty="0"/>
              <a:t>的神庙转变为教堂，烧毁城市的 </a:t>
            </a:r>
            <a:r>
              <a:rPr lang="en-US" altLang="zh-CN" dirty="0"/>
              <a:t>Mithra </a:t>
            </a:r>
            <a:r>
              <a:rPr lang="zh-CN" altLang="en-US" dirty="0"/>
              <a:t>圣地，摧毁宙斯神殿，在把异教祭司用石头打死之前公开嘲笑他们。狂热的人群亵渎异教圣像。</a:t>
            </a:r>
          </a:p>
          <a:p>
            <a:r>
              <a:rPr lang="en-US" altLang="zh-CN" dirty="0" smtClean="0"/>
              <a:t>391 </a:t>
            </a:r>
            <a:r>
              <a:rPr lang="zh-CN" altLang="en-US" dirty="0" smtClean="0"/>
              <a:t>年</a:t>
            </a:r>
            <a:r>
              <a:rPr lang="en-US" altLang="zh-CN" dirty="0" smtClean="0"/>
              <a:t>2 </a:t>
            </a:r>
            <a:r>
              <a:rPr lang="zh-CN" altLang="en-US" dirty="0"/>
              <a:t>月 </a:t>
            </a:r>
            <a:r>
              <a:rPr lang="en-US" altLang="zh-CN" dirty="0"/>
              <a:t>24 </a:t>
            </a:r>
            <a:r>
              <a:rPr lang="zh-CN" altLang="en-US" dirty="0"/>
              <a:t>日， </a:t>
            </a:r>
            <a:r>
              <a:rPr lang="en-US" altLang="zh-CN" dirty="0" err="1"/>
              <a:t>Theodosis</a:t>
            </a:r>
            <a:r>
              <a:rPr lang="en-US" altLang="zh-CN" dirty="0"/>
              <a:t> </a:t>
            </a:r>
            <a:r>
              <a:rPr lang="zh-CN" altLang="en-US" dirty="0"/>
              <a:t>皇帝颁发新御令，不仅禁止参观异教神庙，而且禁止观看被砸毁的异教圣像。全帝国新一轮的异教徒迫害。在埃及的亚历山大城，异教徒在哲学家 </a:t>
            </a:r>
            <a:r>
              <a:rPr lang="en-US" altLang="zh-CN" dirty="0" err="1"/>
              <a:t>Olympius</a:t>
            </a:r>
            <a:r>
              <a:rPr lang="en-US" altLang="zh-CN" dirty="0"/>
              <a:t> </a:t>
            </a:r>
            <a:r>
              <a:rPr lang="zh-CN" altLang="en-US" dirty="0"/>
              <a:t>的领导下奋起反抗，经过巷战后退守 </a:t>
            </a:r>
            <a:r>
              <a:rPr lang="en-US" altLang="zh-CN" dirty="0" err="1"/>
              <a:t>Serapis</a:t>
            </a:r>
            <a:r>
              <a:rPr lang="en-US" altLang="zh-CN" dirty="0"/>
              <a:t> </a:t>
            </a:r>
            <a:r>
              <a:rPr lang="zh-CN" altLang="en-US" dirty="0"/>
              <a:t>神庙。基督徒经过暴力围攻后冲入神庙，摧毁建筑，烧毁了其中著名的图书馆，亵渎了圣像。</a:t>
            </a:r>
          </a:p>
          <a:p>
            <a:r>
              <a:rPr lang="en-US" altLang="zh-CN" dirty="0" smtClean="0"/>
              <a:t>392 </a:t>
            </a:r>
            <a:r>
              <a:rPr lang="zh-CN" altLang="en-US" dirty="0" smtClean="0"/>
              <a:t>年</a:t>
            </a:r>
            <a:r>
              <a:rPr lang="en-US" altLang="zh-CN" dirty="0" smtClean="0"/>
              <a:t>11 </a:t>
            </a:r>
            <a:r>
              <a:rPr lang="zh-CN" altLang="en-US" dirty="0"/>
              <a:t>月 </a:t>
            </a:r>
            <a:r>
              <a:rPr lang="en-US" altLang="zh-CN" dirty="0"/>
              <a:t>8 </a:t>
            </a:r>
            <a:r>
              <a:rPr lang="zh-CN" altLang="en-US" dirty="0"/>
              <a:t>日， </a:t>
            </a:r>
            <a:r>
              <a:rPr lang="en-US" altLang="zh-CN" dirty="0" err="1"/>
              <a:t>Theodosis</a:t>
            </a:r>
            <a:r>
              <a:rPr lang="en-US" altLang="zh-CN" dirty="0"/>
              <a:t> </a:t>
            </a:r>
            <a:r>
              <a:rPr lang="zh-CN" altLang="en-US" dirty="0"/>
              <a:t>皇帝禁止一切非基督教仪式，称这些仪式为 “ 异教迷信 ”</a:t>
            </a:r>
            <a:r>
              <a:rPr lang="en-US" altLang="zh-CN" dirty="0"/>
              <a:t>(</a:t>
            </a:r>
            <a:r>
              <a:rPr lang="en-US" altLang="zh-CN" dirty="0" err="1"/>
              <a:t>gentilicia</a:t>
            </a:r>
            <a:r>
              <a:rPr lang="en-US" altLang="zh-CN" dirty="0"/>
              <a:t> </a:t>
            </a:r>
            <a:r>
              <a:rPr lang="en-US" altLang="zh-CN" dirty="0" err="1"/>
              <a:t>superstitio</a:t>
            </a:r>
            <a:r>
              <a:rPr lang="en-US" altLang="zh-CN" dirty="0"/>
              <a:t>) </a:t>
            </a:r>
            <a:r>
              <a:rPr lang="zh-CN" altLang="en-US" dirty="0"/>
              <a:t>。新一轮的大范围的异教迫害。 </a:t>
            </a:r>
            <a:r>
              <a:rPr lang="en-US" altLang="zh-CN" dirty="0" err="1"/>
              <a:t>Samthrake</a:t>
            </a:r>
            <a:r>
              <a:rPr lang="en-US" altLang="zh-CN" dirty="0"/>
              <a:t> </a:t>
            </a:r>
            <a:r>
              <a:rPr lang="zh-CN" altLang="en-US" dirty="0"/>
              <a:t>的秘教聚会点被解散，其祭司被活活打死。在塞浦路斯，当地主教 “ 圣 ”</a:t>
            </a:r>
            <a:r>
              <a:rPr lang="en-US" altLang="zh-CN" dirty="0" err="1"/>
              <a:t>Epiphanius</a:t>
            </a:r>
            <a:r>
              <a:rPr lang="en-US" altLang="zh-CN" dirty="0"/>
              <a:t> </a:t>
            </a:r>
            <a:r>
              <a:rPr lang="zh-CN" altLang="en-US" dirty="0"/>
              <a:t>和 “ 圣 ” </a:t>
            </a:r>
            <a:r>
              <a:rPr lang="en-US" altLang="zh-CN" dirty="0" err="1"/>
              <a:t>Tychon</a:t>
            </a:r>
            <a:r>
              <a:rPr lang="en-US" altLang="zh-CN" dirty="0"/>
              <a:t> </a:t>
            </a:r>
            <a:r>
              <a:rPr lang="zh-CN" altLang="en-US" dirty="0"/>
              <a:t>摧毁了岛上几乎所有的神庙，被打死的异教徒数以千计。阿弗罗狄忒在当地的秘教点被解散。 </a:t>
            </a:r>
            <a:r>
              <a:rPr lang="zh-CN" altLang="en-US" dirty="0" smtClean="0"/>
              <a:t>在 </a:t>
            </a:r>
            <a:r>
              <a:rPr lang="en-US" altLang="zh-CN" dirty="0"/>
              <a:t>Petra </a:t>
            </a:r>
            <a:r>
              <a:rPr lang="zh-CN" altLang="en-US" dirty="0"/>
              <a:t>、 </a:t>
            </a:r>
            <a:r>
              <a:rPr lang="en-US" altLang="zh-CN" dirty="0" err="1"/>
              <a:t>Aeropolis</a:t>
            </a:r>
            <a:r>
              <a:rPr lang="en-US" altLang="zh-CN" dirty="0"/>
              <a:t> </a:t>
            </a:r>
            <a:r>
              <a:rPr lang="zh-CN" altLang="en-US" dirty="0"/>
              <a:t>、 </a:t>
            </a:r>
            <a:r>
              <a:rPr lang="en-US" altLang="zh-CN" dirty="0" err="1"/>
              <a:t>Rafia</a:t>
            </a:r>
            <a:r>
              <a:rPr lang="en-US" altLang="zh-CN" dirty="0"/>
              <a:t> </a:t>
            </a:r>
            <a:r>
              <a:rPr lang="zh-CN" altLang="en-US" dirty="0"/>
              <a:t>、 </a:t>
            </a:r>
            <a:r>
              <a:rPr lang="en-US" altLang="zh-CN" dirty="0"/>
              <a:t>Gaza </a:t>
            </a:r>
            <a:r>
              <a:rPr lang="zh-CN" altLang="en-US" dirty="0"/>
              <a:t>、 </a:t>
            </a:r>
            <a:r>
              <a:rPr lang="en-US" altLang="zh-CN" dirty="0"/>
              <a:t>Baalbek </a:t>
            </a:r>
            <a:r>
              <a:rPr lang="zh-CN" altLang="en-US" dirty="0"/>
              <a:t>及中东的其他城市，异教徒奋起反抗皇帝和教会。</a:t>
            </a:r>
          </a:p>
          <a:p>
            <a:endParaRPr lang="zh-CN" altLang="en-US" dirty="0"/>
          </a:p>
        </p:txBody>
      </p:sp>
    </p:spTree>
    <p:extLst>
      <p:ext uri="{BB962C8B-B14F-4D97-AF65-F5344CB8AC3E}">
        <p14:creationId xmlns:p14="http://schemas.microsoft.com/office/powerpoint/2010/main" val="26807987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600" y="5400"/>
            <a:ext cx="7272808" cy="6852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637084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七、基督教对古代文化的破坏</a:t>
            </a:r>
          </a:p>
        </p:txBody>
      </p:sp>
      <p:sp>
        <p:nvSpPr>
          <p:cNvPr id="3" name="内容占位符 2"/>
          <p:cNvSpPr>
            <a:spLocks noGrp="1"/>
          </p:cNvSpPr>
          <p:nvPr>
            <p:ph idx="1"/>
          </p:nvPr>
        </p:nvSpPr>
        <p:spPr>
          <a:xfrm>
            <a:off x="395536" y="1412776"/>
            <a:ext cx="8640960" cy="5445224"/>
          </a:xfrm>
        </p:spPr>
        <p:txBody>
          <a:bodyPr>
            <a:normAutofit fontScale="62500" lnSpcReduction="20000"/>
          </a:bodyPr>
          <a:lstStyle/>
          <a:p>
            <a:r>
              <a:rPr lang="en-US" altLang="zh-CN" dirty="0"/>
              <a:t>393 </a:t>
            </a:r>
            <a:r>
              <a:rPr lang="zh-CN" altLang="en-US" dirty="0"/>
              <a:t>年，</a:t>
            </a:r>
            <a:r>
              <a:rPr lang="en-US" altLang="zh-CN" dirty="0">
                <a:solidFill>
                  <a:srgbClr val="FF9900"/>
                </a:solidFill>
              </a:rPr>
              <a:t>Pythic </a:t>
            </a:r>
            <a:r>
              <a:rPr lang="zh-CN" altLang="en-US" dirty="0">
                <a:solidFill>
                  <a:srgbClr val="FF9900"/>
                </a:solidFill>
              </a:rPr>
              <a:t>、 </a:t>
            </a:r>
            <a:r>
              <a:rPr lang="en-US" altLang="zh-CN" dirty="0" err="1">
                <a:solidFill>
                  <a:srgbClr val="FF9900"/>
                </a:solidFill>
              </a:rPr>
              <a:t>Aktic</a:t>
            </a:r>
            <a:r>
              <a:rPr lang="en-US" altLang="zh-CN" dirty="0">
                <a:solidFill>
                  <a:srgbClr val="FF9900"/>
                </a:solidFill>
              </a:rPr>
              <a:t> </a:t>
            </a:r>
            <a:r>
              <a:rPr lang="zh-CN" altLang="en-US" dirty="0">
                <a:solidFill>
                  <a:srgbClr val="FF9900"/>
                </a:solidFill>
              </a:rPr>
              <a:t>和奥林匹克运动会被作为希腊 “ 偶像崇拜 ” 禁止。基督徒关闭奥林匹亚神庙</a:t>
            </a:r>
            <a:r>
              <a:rPr lang="zh-CN" altLang="en-US" dirty="0"/>
              <a:t>。</a:t>
            </a:r>
          </a:p>
          <a:p>
            <a:r>
              <a:rPr lang="en-US" altLang="zh-CN" dirty="0"/>
              <a:t>395 </a:t>
            </a:r>
            <a:r>
              <a:rPr lang="zh-CN" altLang="en-US" dirty="0" smtClean="0"/>
              <a:t>年</a:t>
            </a:r>
            <a:r>
              <a:rPr lang="en-US" altLang="zh-CN" dirty="0" smtClean="0"/>
              <a:t>7 </a:t>
            </a:r>
            <a:r>
              <a:rPr lang="zh-CN" altLang="en-US" dirty="0"/>
              <a:t>月 </a:t>
            </a:r>
            <a:r>
              <a:rPr lang="en-US" altLang="zh-CN" dirty="0"/>
              <a:t>22 </a:t>
            </a:r>
            <a:r>
              <a:rPr lang="zh-CN" altLang="en-US" dirty="0"/>
              <a:t>日和 </a:t>
            </a:r>
            <a:r>
              <a:rPr lang="en-US" altLang="zh-CN" dirty="0"/>
              <a:t>8 </a:t>
            </a:r>
            <a:r>
              <a:rPr lang="zh-CN" altLang="en-US" dirty="0"/>
              <a:t>月 </a:t>
            </a:r>
            <a:r>
              <a:rPr lang="en-US" altLang="zh-CN" dirty="0"/>
              <a:t>7 </a:t>
            </a:r>
            <a:r>
              <a:rPr lang="zh-CN" altLang="en-US" dirty="0"/>
              <a:t>日的两道御令掀起了新的异教迫害。 </a:t>
            </a:r>
            <a:r>
              <a:rPr lang="en-US" altLang="zh-CN" dirty="0"/>
              <a:t>Flavius Arcadius </a:t>
            </a:r>
            <a:r>
              <a:rPr lang="zh-CN" altLang="en-US" dirty="0"/>
              <a:t>皇帝的宦官兼宰相 </a:t>
            </a:r>
            <a:r>
              <a:rPr lang="en-US" altLang="zh-CN" dirty="0" err="1"/>
              <a:t>Rufinus</a:t>
            </a:r>
            <a:r>
              <a:rPr lang="en-US" altLang="zh-CN" dirty="0"/>
              <a:t> </a:t>
            </a:r>
            <a:r>
              <a:rPr lang="zh-CN" altLang="en-US" dirty="0"/>
              <a:t>指挥 </a:t>
            </a:r>
            <a:r>
              <a:rPr lang="en-US" altLang="zh-CN" dirty="0" err="1"/>
              <a:t>Alarich</a:t>
            </a:r>
            <a:r>
              <a:rPr lang="en-US" altLang="zh-CN" dirty="0"/>
              <a:t> </a:t>
            </a:r>
            <a:r>
              <a:rPr lang="zh-CN" altLang="en-US" dirty="0"/>
              <a:t>手下受了洗的哥特人军队冲进希腊，受基督教神甫的鼓励，这些野蛮人洗劫了大批城市（ </a:t>
            </a:r>
            <a:r>
              <a:rPr lang="en-US" altLang="zh-CN" dirty="0"/>
              <a:t>Dion, Delphi, Megara, </a:t>
            </a:r>
            <a:r>
              <a:rPr lang="en-US" altLang="zh-CN" dirty="0" err="1"/>
              <a:t>Korinth</a:t>
            </a:r>
            <a:r>
              <a:rPr lang="en-US" altLang="zh-CN" dirty="0"/>
              <a:t>, </a:t>
            </a:r>
            <a:r>
              <a:rPr lang="en-US" altLang="zh-CN" dirty="0" err="1"/>
              <a:t>Pheneos</a:t>
            </a:r>
            <a:r>
              <a:rPr lang="en-US" altLang="zh-CN" dirty="0"/>
              <a:t>, Argos, Nemea, </a:t>
            </a:r>
            <a:r>
              <a:rPr lang="en-US" altLang="zh-CN" dirty="0" err="1"/>
              <a:t>Lykosoura</a:t>
            </a:r>
            <a:r>
              <a:rPr lang="en-US" altLang="zh-CN" dirty="0"/>
              <a:t>, Sparta, Messene, </a:t>
            </a:r>
            <a:r>
              <a:rPr lang="en-US" altLang="zh-CN" dirty="0" err="1"/>
              <a:t>Phigaleia</a:t>
            </a:r>
            <a:r>
              <a:rPr lang="en-US" altLang="zh-CN" dirty="0"/>
              <a:t>, Olympia </a:t>
            </a:r>
            <a:r>
              <a:rPr lang="zh-CN" altLang="en-US" dirty="0"/>
              <a:t>等等），打死大量的异教希腊人或将其贩卖为奴，烧毁了所有神庙。他们也洗劫了 </a:t>
            </a:r>
            <a:r>
              <a:rPr lang="en-US" altLang="zh-CN" dirty="0"/>
              <a:t>Eleusis </a:t>
            </a:r>
            <a:r>
              <a:rPr lang="zh-CN" altLang="en-US" dirty="0"/>
              <a:t>的圣殿，将其祭司和 </a:t>
            </a:r>
            <a:r>
              <a:rPr lang="en-US" altLang="zh-CN" dirty="0"/>
              <a:t>Mithra </a:t>
            </a:r>
            <a:r>
              <a:rPr lang="zh-CN" altLang="en-US" dirty="0"/>
              <a:t>教长老 </a:t>
            </a:r>
            <a:r>
              <a:rPr lang="en-US" altLang="zh-CN" dirty="0" err="1"/>
              <a:t>Hilarius</a:t>
            </a:r>
            <a:r>
              <a:rPr lang="en-US" altLang="zh-CN" dirty="0"/>
              <a:t> </a:t>
            </a:r>
            <a:r>
              <a:rPr lang="zh-CN" altLang="en-US" dirty="0"/>
              <a:t>活活烧死。</a:t>
            </a:r>
          </a:p>
          <a:p>
            <a:r>
              <a:rPr lang="en-US" altLang="zh-CN" dirty="0" smtClean="0"/>
              <a:t>396 </a:t>
            </a:r>
            <a:r>
              <a:rPr lang="zh-CN" altLang="en-US" dirty="0" smtClean="0"/>
              <a:t>年</a:t>
            </a:r>
            <a:r>
              <a:rPr lang="en-US" altLang="zh-CN" dirty="0" smtClean="0"/>
              <a:t>12 </a:t>
            </a:r>
            <a:r>
              <a:rPr lang="zh-CN" altLang="en-US" dirty="0"/>
              <a:t>月 </a:t>
            </a:r>
            <a:r>
              <a:rPr lang="en-US" altLang="zh-CN" dirty="0"/>
              <a:t>7 </a:t>
            </a:r>
            <a:r>
              <a:rPr lang="zh-CN" altLang="en-US" dirty="0"/>
              <a:t>日， </a:t>
            </a:r>
            <a:r>
              <a:rPr lang="en-US" altLang="zh-CN" dirty="0"/>
              <a:t>Arcadius </a:t>
            </a:r>
            <a:r>
              <a:rPr lang="zh-CN" altLang="en-US" dirty="0"/>
              <a:t>皇帝颁发新的御令，命令把信奉异教当作叛国罪加以处罚。仅余的少数异教祭司和长老被关进牢房。</a:t>
            </a:r>
          </a:p>
          <a:p>
            <a:r>
              <a:rPr lang="en-US" altLang="zh-CN" dirty="0" smtClean="0"/>
              <a:t>397 </a:t>
            </a:r>
            <a:r>
              <a:rPr lang="zh-CN" altLang="en-US" dirty="0" smtClean="0"/>
              <a:t>年，“ </a:t>
            </a:r>
            <a:r>
              <a:rPr lang="zh-CN" altLang="en-US" dirty="0"/>
              <a:t>摧毁它们！ ” </a:t>
            </a:r>
            <a:r>
              <a:rPr lang="en-US" altLang="zh-CN" dirty="0"/>
              <a:t>Arcadius </a:t>
            </a:r>
            <a:r>
              <a:rPr lang="zh-CN" altLang="en-US" dirty="0"/>
              <a:t>皇帝下令，必须摧毁剩余的所有异教神庙。</a:t>
            </a:r>
          </a:p>
          <a:p>
            <a:r>
              <a:rPr lang="en-US" altLang="zh-CN" dirty="0" smtClean="0"/>
              <a:t>398 </a:t>
            </a:r>
            <a:r>
              <a:rPr lang="zh-CN" altLang="en-US" dirty="0" smtClean="0"/>
              <a:t>年，</a:t>
            </a:r>
            <a:r>
              <a:rPr lang="en-US" altLang="zh-CN" dirty="0" err="1" smtClean="0"/>
              <a:t>Karthago</a:t>
            </a:r>
            <a:r>
              <a:rPr lang="en-US" altLang="zh-CN" dirty="0" smtClean="0"/>
              <a:t> </a:t>
            </a:r>
            <a:r>
              <a:rPr lang="zh-CN" altLang="en-US" dirty="0"/>
              <a:t>第四次教会会议决定，禁止任何人，包括基督教主教，研究异教书籍。 </a:t>
            </a:r>
            <a:r>
              <a:rPr lang="en-US" altLang="zh-CN" dirty="0"/>
              <a:t>Gaza </a:t>
            </a:r>
            <a:r>
              <a:rPr lang="zh-CN" altLang="en-US" dirty="0"/>
              <a:t>主教 </a:t>
            </a:r>
            <a:r>
              <a:rPr lang="en-US" altLang="zh-CN" dirty="0" err="1"/>
              <a:t>Porphyrius</a:t>
            </a:r>
            <a:r>
              <a:rPr lang="en-US" altLang="zh-CN" dirty="0"/>
              <a:t> </a:t>
            </a:r>
            <a:r>
              <a:rPr lang="zh-CN" altLang="en-US" dirty="0"/>
              <a:t>摧毁了他所在的城市几乎所有的异教神庙，只有 </a:t>
            </a:r>
            <a:r>
              <a:rPr lang="en-US" altLang="zh-CN" dirty="0"/>
              <a:t>9 </a:t>
            </a:r>
            <a:r>
              <a:rPr lang="zh-CN" altLang="en-US" dirty="0"/>
              <a:t>座神庙幸免。</a:t>
            </a:r>
          </a:p>
          <a:p>
            <a:r>
              <a:rPr lang="en-US" altLang="zh-CN" dirty="0" smtClean="0"/>
              <a:t>399 </a:t>
            </a:r>
            <a:r>
              <a:rPr lang="zh-CN" altLang="en-US" dirty="0" smtClean="0"/>
              <a:t>年</a:t>
            </a:r>
            <a:r>
              <a:rPr lang="en-US" altLang="zh-CN" dirty="0"/>
              <a:t>7 </a:t>
            </a:r>
            <a:r>
              <a:rPr lang="zh-CN" altLang="en-US" dirty="0"/>
              <a:t>月 </a:t>
            </a:r>
            <a:r>
              <a:rPr lang="en-US" altLang="zh-CN" dirty="0"/>
              <a:t>13 </a:t>
            </a:r>
            <a:r>
              <a:rPr lang="zh-CN" altLang="en-US" dirty="0" smtClean="0"/>
              <a:t>日，</a:t>
            </a:r>
            <a:r>
              <a:rPr lang="en-US" altLang="zh-CN" dirty="0" smtClean="0"/>
              <a:t>Arcadius </a:t>
            </a:r>
            <a:r>
              <a:rPr lang="zh-CN" altLang="en-US" dirty="0" smtClean="0"/>
              <a:t>皇帝重发</a:t>
            </a:r>
            <a:r>
              <a:rPr lang="zh-CN" altLang="en-US" dirty="0"/>
              <a:t>御令，命令立即摧毁主要是在大陆地区残存的所有异教神庙。</a:t>
            </a:r>
          </a:p>
          <a:p>
            <a:r>
              <a:rPr lang="en-US" altLang="zh-CN" dirty="0" smtClean="0"/>
              <a:t>400 </a:t>
            </a:r>
            <a:r>
              <a:rPr lang="zh-CN" altLang="en-US" dirty="0" smtClean="0"/>
              <a:t>年，主教 </a:t>
            </a:r>
            <a:r>
              <a:rPr lang="en-US" altLang="zh-CN" dirty="0" err="1"/>
              <a:t>Niketas</a:t>
            </a:r>
            <a:r>
              <a:rPr lang="en-US" altLang="zh-CN" dirty="0"/>
              <a:t> </a:t>
            </a:r>
            <a:r>
              <a:rPr lang="zh-CN" altLang="en-US" dirty="0"/>
              <a:t>摧毁在 </a:t>
            </a:r>
            <a:r>
              <a:rPr lang="en-US" altLang="zh-CN" dirty="0" err="1"/>
              <a:t>Vesai</a:t>
            </a:r>
            <a:r>
              <a:rPr lang="en-US" altLang="zh-CN" dirty="0"/>
              <a:t> </a:t>
            </a:r>
            <a:r>
              <a:rPr lang="zh-CN" altLang="en-US" dirty="0"/>
              <a:t>的 </a:t>
            </a:r>
            <a:r>
              <a:rPr lang="en-US" altLang="zh-CN" dirty="0" err="1"/>
              <a:t>Dionysos</a:t>
            </a:r>
            <a:r>
              <a:rPr lang="en-US" altLang="zh-CN" dirty="0"/>
              <a:t> </a:t>
            </a:r>
            <a:r>
              <a:rPr lang="zh-CN" altLang="en-US" dirty="0"/>
              <a:t>神庙，为这个地区所有的异教徒施洗。</a:t>
            </a:r>
          </a:p>
          <a:p>
            <a:endParaRPr lang="zh-CN" altLang="en-US" dirty="0" smtClean="0"/>
          </a:p>
          <a:p>
            <a:endParaRPr lang="zh-CN" altLang="en-US" dirty="0"/>
          </a:p>
        </p:txBody>
      </p:sp>
    </p:spTree>
    <p:extLst>
      <p:ext uri="{BB962C8B-B14F-4D97-AF65-F5344CB8AC3E}">
        <p14:creationId xmlns:p14="http://schemas.microsoft.com/office/powerpoint/2010/main" val="60817234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七、基督教对古代文化的破坏</a:t>
            </a:r>
          </a:p>
        </p:txBody>
      </p:sp>
      <p:sp>
        <p:nvSpPr>
          <p:cNvPr id="3" name="内容占位符 2"/>
          <p:cNvSpPr>
            <a:spLocks noGrp="1"/>
          </p:cNvSpPr>
          <p:nvPr>
            <p:ph idx="1"/>
          </p:nvPr>
        </p:nvSpPr>
        <p:spPr>
          <a:xfrm>
            <a:off x="395536" y="1340768"/>
            <a:ext cx="8748464" cy="5517232"/>
          </a:xfrm>
        </p:spPr>
        <p:txBody>
          <a:bodyPr>
            <a:normAutofit fontScale="62500" lnSpcReduction="20000"/>
          </a:bodyPr>
          <a:lstStyle/>
          <a:p>
            <a:r>
              <a:rPr lang="en-US" altLang="zh-CN" dirty="0" smtClean="0"/>
              <a:t>401</a:t>
            </a:r>
            <a:r>
              <a:rPr lang="zh-CN" altLang="en-US" dirty="0" smtClean="0"/>
              <a:t>年，基督徒在 </a:t>
            </a:r>
            <a:r>
              <a:rPr lang="en-US" altLang="zh-CN" dirty="0" err="1" smtClean="0"/>
              <a:t>Karthago</a:t>
            </a:r>
            <a:r>
              <a:rPr lang="en-US" altLang="zh-CN" dirty="0" smtClean="0"/>
              <a:t> </a:t>
            </a:r>
            <a:r>
              <a:rPr lang="zh-CN" altLang="en-US" dirty="0" smtClean="0"/>
              <a:t>聚众闹事，活活打死异教徒，摧毁神庙和“偶像”。在 </a:t>
            </a:r>
            <a:r>
              <a:rPr lang="en-US" altLang="zh-CN" dirty="0" smtClean="0"/>
              <a:t>Gaza</a:t>
            </a:r>
            <a:r>
              <a:rPr lang="zh-CN" altLang="en-US" dirty="0" smtClean="0"/>
              <a:t>，当地主教 </a:t>
            </a:r>
            <a:r>
              <a:rPr lang="en-US" altLang="zh-CN" dirty="0" err="1" smtClean="0"/>
              <a:t>Porphyrius</a:t>
            </a:r>
            <a:r>
              <a:rPr lang="en-US" altLang="zh-CN" dirty="0" smtClean="0"/>
              <a:t> </a:t>
            </a:r>
            <a:r>
              <a:rPr lang="zh-CN" altLang="en-US" dirty="0" smtClean="0"/>
              <a:t>（后世也被封了圣）指使他的追随者私刑处死异教徒，摧毁仅余的九座异教神庙。</a:t>
            </a:r>
            <a:r>
              <a:rPr lang="en-US" altLang="zh-CN" dirty="0" err="1" smtClean="0"/>
              <a:t>Chalkedon</a:t>
            </a:r>
            <a:r>
              <a:rPr lang="en-US" altLang="zh-CN" dirty="0" smtClean="0"/>
              <a:t> </a:t>
            </a:r>
            <a:r>
              <a:rPr lang="zh-CN" altLang="en-US" dirty="0" smtClean="0"/>
              <a:t>的第 </a:t>
            </a:r>
            <a:r>
              <a:rPr lang="en-US" altLang="zh-CN" dirty="0" smtClean="0"/>
              <a:t>15 </a:t>
            </a:r>
            <a:r>
              <a:rPr lang="zh-CN" altLang="en-US" dirty="0" smtClean="0"/>
              <a:t>次教会会议决定，所有与异教亲戚保持关系的基督徒（即是死后也）全部被开除出教。</a:t>
            </a:r>
          </a:p>
          <a:p>
            <a:r>
              <a:rPr lang="en-US" altLang="zh-CN" dirty="0" smtClean="0"/>
              <a:t>405</a:t>
            </a:r>
            <a:r>
              <a:rPr lang="zh-CN" altLang="en-US" dirty="0" smtClean="0"/>
              <a:t>年，君士坦丁堡</a:t>
            </a:r>
            <a:r>
              <a:rPr lang="zh-CN" altLang="en-US" dirty="0"/>
              <a:t>教父 </a:t>
            </a:r>
            <a:r>
              <a:rPr lang="en-US" altLang="zh-CN" dirty="0"/>
              <a:t>Johannes </a:t>
            </a:r>
            <a:r>
              <a:rPr lang="en-US" altLang="zh-CN" dirty="0" err="1"/>
              <a:t>Chrysostomus</a:t>
            </a:r>
            <a:r>
              <a:rPr lang="en-US" altLang="zh-CN" dirty="0"/>
              <a:t> </a:t>
            </a:r>
            <a:r>
              <a:rPr lang="zh-CN" altLang="en-US" dirty="0"/>
              <a:t>派遣穿灰衣的教士成群结队手持棍棒和铁棒去摧毁巴勒斯坦地区所有城市里的“偶像”。</a:t>
            </a:r>
          </a:p>
          <a:p>
            <a:r>
              <a:rPr lang="en-US" altLang="zh-CN" dirty="0" smtClean="0"/>
              <a:t>406</a:t>
            </a:r>
            <a:r>
              <a:rPr lang="zh-CN" altLang="en-US" dirty="0" smtClean="0"/>
              <a:t>年，</a:t>
            </a:r>
            <a:r>
              <a:rPr lang="en-US" altLang="zh-CN" dirty="0" smtClean="0"/>
              <a:t>Johannes </a:t>
            </a:r>
            <a:r>
              <a:rPr lang="en-US" altLang="zh-CN" dirty="0" err="1"/>
              <a:t>Chrysostomus</a:t>
            </a:r>
            <a:r>
              <a:rPr lang="en-US" altLang="zh-CN" dirty="0"/>
              <a:t> </a:t>
            </a:r>
            <a:r>
              <a:rPr lang="zh-CN" altLang="en-US" dirty="0"/>
              <a:t>向富裕的基督教妇女募捐，从财政上资助毁坏希腊神庙的活动。他下令摧毁 </a:t>
            </a:r>
            <a:r>
              <a:rPr lang="en-US" altLang="zh-CN" dirty="0" err="1"/>
              <a:t>Ephesos</a:t>
            </a:r>
            <a:r>
              <a:rPr lang="en-US" altLang="zh-CN" dirty="0"/>
              <a:t> </a:t>
            </a:r>
            <a:r>
              <a:rPr lang="zh-CN" altLang="en-US" dirty="0"/>
              <a:t>著名的 </a:t>
            </a:r>
            <a:r>
              <a:rPr lang="en-US" altLang="zh-CN" dirty="0"/>
              <a:t>Artemis </a:t>
            </a:r>
            <a:r>
              <a:rPr lang="zh-CN" altLang="en-US" dirty="0"/>
              <a:t>神庙。在 </a:t>
            </a:r>
            <a:r>
              <a:rPr lang="en-US" altLang="zh-CN" dirty="0"/>
              <a:t>Salamis </a:t>
            </a:r>
            <a:r>
              <a:rPr lang="zh-CN" altLang="en-US" dirty="0"/>
              <a:t>和塞浦路斯，后世被封圣的 </a:t>
            </a:r>
            <a:r>
              <a:rPr lang="en-US" altLang="zh-CN" dirty="0" err="1"/>
              <a:t>Epiphanius</a:t>
            </a:r>
            <a:r>
              <a:rPr lang="en-US" altLang="zh-CN" dirty="0"/>
              <a:t> </a:t>
            </a:r>
            <a:r>
              <a:rPr lang="zh-CN" altLang="en-US" dirty="0"/>
              <a:t>和 </a:t>
            </a:r>
            <a:r>
              <a:rPr lang="en-US" altLang="zh-CN" dirty="0" err="1"/>
              <a:t>Eutychius</a:t>
            </a:r>
            <a:r>
              <a:rPr lang="en-US" altLang="zh-CN" dirty="0"/>
              <a:t> </a:t>
            </a:r>
            <a:r>
              <a:rPr lang="zh-CN" altLang="en-US" dirty="0"/>
              <a:t>继续从事迫害异教徒和彻底摧毁异教神庙与圣地的活动。</a:t>
            </a:r>
          </a:p>
          <a:p>
            <a:r>
              <a:rPr lang="en-US" altLang="zh-CN" dirty="0" smtClean="0"/>
              <a:t>407</a:t>
            </a:r>
            <a:r>
              <a:rPr lang="zh-CN" altLang="en-US" dirty="0" smtClean="0"/>
              <a:t>年，皇帝</a:t>
            </a:r>
            <a:r>
              <a:rPr lang="zh-CN" altLang="en-US" dirty="0"/>
              <a:t>重发御令禁止所有非基督教的宗教行为。</a:t>
            </a:r>
          </a:p>
          <a:p>
            <a:r>
              <a:rPr lang="en-US" altLang="zh-CN" dirty="0" smtClean="0"/>
              <a:t>408</a:t>
            </a:r>
            <a:r>
              <a:rPr lang="zh-CN" altLang="en-US" dirty="0" smtClean="0"/>
              <a:t>年，西</a:t>
            </a:r>
            <a:r>
              <a:rPr lang="zh-CN" altLang="en-US" dirty="0"/>
              <a:t>罗马帝国皇帝 </a:t>
            </a:r>
            <a:r>
              <a:rPr lang="en-US" altLang="zh-CN" dirty="0"/>
              <a:t>Honorius </a:t>
            </a:r>
            <a:r>
              <a:rPr lang="zh-CN" altLang="en-US" dirty="0"/>
              <a:t>和东罗马帝国皇帝 </a:t>
            </a:r>
            <a:r>
              <a:rPr lang="en-US" altLang="zh-CN" dirty="0"/>
              <a:t>Arcadius </a:t>
            </a:r>
            <a:r>
              <a:rPr lang="zh-CN" altLang="en-US" dirty="0"/>
              <a:t>共同命令，异教神庙里所有的雕像必须摧毁或搬走，私人收藏异教雕像也被禁止。多个地方主教再次发起异教迫害和焚书运动，同情异教徒的法官自身受到迫害。在阿尔及利亚的 </a:t>
            </a:r>
            <a:r>
              <a:rPr lang="en-US" altLang="zh-CN" dirty="0" err="1"/>
              <a:t>Calama</a:t>
            </a:r>
            <a:r>
              <a:rPr lang="zh-CN" altLang="en-US" dirty="0" smtClean="0"/>
              <a:t>，圣奥古斯丁</a:t>
            </a:r>
            <a:r>
              <a:rPr lang="zh-CN" altLang="en-US" dirty="0"/>
              <a:t>屠杀数百名奋起抗议的异教徒。</a:t>
            </a:r>
          </a:p>
          <a:p>
            <a:r>
              <a:rPr lang="en-US" altLang="zh-CN" dirty="0" smtClean="0"/>
              <a:t>409</a:t>
            </a:r>
            <a:r>
              <a:rPr lang="zh-CN" altLang="en-US" dirty="0" smtClean="0"/>
              <a:t>年，皇帝</a:t>
            </a:r>
            <a:r>
              <a:rPr lang="zh-CN" altLang="en-US" dirty="0"/>
              <a:t>重新下御令，宣布用占星术和其他算卜方法的人将被处以死刑。</a:t>
            </a:r>
          </a:p>
          <a:p>
            <a:r>
              <a:rPr lang="en-US" altLang="zh-CN" dirty="0" smtClean="0">
                <a:solidFill>
                  <a:srgbClr val="FF9900"/>
                </a:solidFill>
              </a:rPr>
              <a:t>415</a:t>
            </a:r>
            <a:r>
              <a:rPr lang="zh-CN" altLang="en-US" dirty="0" smtClean="0">
                <a:solidFill>
                  <a:srgbClr val="FF9900"/>
                </a:solidFill>
              </a:rPr>
              <a:t>年，在</a:t>
            </a:r>
            <a:r>
              <a:rPr lang="zh-CN" altLang="en-US" dirty="0">
                <a:solidFill>
                  <a:srgbClr val="FF9900"/>
                </a:solidFill>
              </a:rPr>
              <a:t>埃及的亚历山大城，基督暴徒在主教 </a:t>
            </a:r>
            <a:r>
              <a:rPr lang="en-US" altLang="zh-CN" dirty="0" err="1">
                <a:solidFill>
                  <a:srgbClr val="FF9900"/>
                </a:solidFill>
              </a:rPr>
              <a:t>Cyrillus</a:t>
            </a:r>
            <a:r>
              <a:rPr lang="en-US" altLang="zh-CN" dirty="0">
                <a:solidFill>
                  <a:srgbClr val="FF9900"/>
                </a:solidFill>
              </a:rPr>
              <a:t> </a:t>
            </a:r>
            <a:r>
              <a:rPr lang="zh-CN" altLang="en-US" dirty="0">
                <a:solidFill>
                  <a:srgbClr val="FF9900"/>
                </a:solidFill>
              </a:rPr>
              <a:t>的挑动下，在复活节前几天袭击美丽的著名女哲学家 </a:t>
            </a:r>
            <a:r>
              <a:rPr lang="en-US" altLang="zh-CN" dirty="0" err="1">
                <a:solidFill>
                  <a:srgbClr val="FF9900"/>
                </a:solidFill>
              </a:rPr>
              <a:t>Hypatia</a:t>
            </a:r>
            <a:r>
              <a:rPr lang="zh-CN" altLang="en-US" dirty="0">
                <a:solidFill>
                  <a:srgbClr val="FF9900"/>
                </a:solidFill>
              </a:rPr>
              <a:t>，将其活活撕碎。暴徒抬着她的尸体碎片在亚历山大城游街示众，然后在一个叫作 </a:t>
            </a:r>
            <a:r>
              <a:rPr lang="en-US" altLang="zh-CN" dirty="0" err="1">
                <a:solidFill>
                  <a:srgbClr val="FF9900"/>
                </a:solidFill>
              </a:rPr>
              <a:t>Kynaron</a:t>
            </a:r>
            <a:r>
              <a:rPr lang="en-US" altLang="zh-CN" dirty="0">
                <a:solidFill>
                  <a:srgbClr val="FF9900"/>
                </a:solidFill>
              </a:rPr>
              <a:t> </a:t>
            </a:r>
            <a:r>
              <a:rPr lang="zh-CN" altLang="en-US" dirty="0">
                <a:solidFill>
                  <a:srgbClr val="FF9900"/>
                </a:solidFill>
              </a:rPr>
              <a:t>的地方把她和她的书一齐烧掉</a:t>
            </a:r>
            <a:r>
              <a:rPr lang="zh-CN" altLang="en-US" dirty="0">
                <a:solidFill>
                  <a:srgbClr val="FFFF00"/>
                </a:solidFill>
              </a:rPr>
              <a:t>。</a:t>
            </a:r>
            <a:r>
              <a:rPr lang="en-US" altLang="zh-CN" dirty="0"/>
              <a:t>8</a:t>
            </a:r>
            <a:r>
              <a:rPr lang="zh-CN" altLang="en-US" dirty="0"/>
              <a:t>月</a:t>
            </a:r>
            <a:r>
              <a:rPr lang="en-US" altLang="zh-CN" dirty="0"/>
              <a:t>30</a:t>
            </a:r>
            <a:r>
              <a:rPr lang="zh-CN" altLang="en-US" dirty="0"/>
              <a:t>日，北非开始对所有异教徒祭司的新一轮迫害，他们不是被钉上十字架就是被活活烧死。</a:t>
            </a:r>
          </a:p>
          <a:p>
            <a:endParaRPr lang="zh-CN" altLang="en-US" dirty="0"/>
          </a:p>
        </p:txBody>
      </p:sp>
    </p:spTree>
    <p:extLst>
      <p:ext uri="{BB962C8B-B14F-4D97-AF65-F5344CB8AC3E}">
        <p14:creationId xmlns:p14="http://schemas.microsoft.com/office/powerpoint/2010/main" val="93955783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七、基督教对古代文化的破坏</a:t>
            </a:r>
          </a:p>
        </p:txBody>
      </p:sp>
      <p:sp>
        <p:nvSpPr>
          <p:cNvPr id="3" name="内容占位符 2"/>
          <p:cNvSpPr>
            <a:spLocks noGrp="1"/>
          </p:cNvSpPr>
          <p:nvPr>
            <p:ph idx="1"/>
          </p:nvPr>
        </p:nvSpPr>
        <p:spPr>
          <a:xfrm>
            <a:off x="467544" y="1340768"/>
            <a:ext cx="8568952" cy="5400600"/>
          </a:xfrm>
        </p:spPr>
        <p:txBody>
          <a:bodyPr>
            <a:normAutofit fontScale="62500" lnSpcReduction="20000"/>
          </a:bodyPr>
          <a:lstStyle/>
          <a:p>
            <a:r>
              <a:rPr lang="en-US" altLang="zh-CN" dirty="0" smtClean="0"/>
              <a:t>416</a:t>
            </a:r>
            <a:r>
              <a:rPr lang="zh-CN" altLang="en-US" dirty="0" smtClean="0"/>
              <a:t>年，雅号</a:t>
            </a:r>
            <a:r>
              <a:rPr lang="zh-CN" altLang="en-US" dirty="0"/>
              <a:t>“上帝之剑”的 </a:t>
            </a:r>
            <a:r>
              <a:rPr lang="en-US" altLang="zh-CN" dirty="0" err="1"/>
              <a:t>Hypatius</a:t>
            </a:r>
            <a:r>
              <a:rPr lang="en-US" altLang="zh-CN" dirty="0"/>
              <a:t> </a:t>
            </a:r>
            <a:r>
              <a:rPr lang="zh-CN" altLang="en-US" dirty="0"/>
              <a:t>在 </a:t>
            </a:r>
            <a:r>
              <a:rPr lang="en-US" altLang="zh-CN" dirty="0"/>
              <a:t>Bithynia </a:t>
            </a:r>
            <a:r>
              <a:rPr lang="zh-CN" altLang="en-US" dirty="0"/>
              <a:t>消灭最后一批异教徒。</a:t>
            </a:r>
            <a:r>
              <a:rPr lang="en-US" altLang="zh-CN" dirty="0"/>
              <a:t>12</a:t>
            </a:r>
            <a:r>
              <a:rPr lang="zh-CN" altLang="en-US" dirty="0"/>
              <a:t>月</a:t>
            </a:r>
            <a:r>
              <a:rPr lang="en-US" altLang="zh-CN" dirty="0"/>
              <a:t>7</a:t>
            </a:r>
            <a:r>
              <a:rPr lang="zh-CN" altLang="en-US" dirty="0"/>
              <a:t>日，君士坦丁堡解雇所有的非基督徒军官、国家官员和法官。</a:t>
            </a:r>
          </a:p>
          <a:p>
            <a:r>
              <a:rPr lang="en-US" altLang="zh-CN" dirty="0" smtClean="0"/>
              <a:t>423</a:t>
            </a:r>
            <a:r>
              <a:rPr lang="zh-CN" altLang="en-US" dirty="0" smtClean="0"/>
              <a:t>年，</a:t>
            </a:r>
            <a:r>
              <a:rPr lang="en-US" altLang="zh-CN" dirty="0" smtClean="0"/>
              <a:t>6</a:t>
            </a:r>
            <a:r>
              <a:rPr lang="zh-CN" altLang="en-US" dirty="0"/>
              <a:t>月</a:t>
            </a:r>
            <a:r>
              <a:rPr lang="en-US" altLang="zh-CN" dirty="0"/>
              <a:t>8</a:t>
            </a:r>
            <a:r>
              <a:rPr lang="zh-CN" altLang="en-US" dirty="0"/>
              <a:t>日，皇帝 </a:t>
            </a:r>
            <a:r>
              <a:rPr lang="en-US" altLang="zh-CN" dirty="0"/>
              <a:t>Theodosius </a:t>
            </a:r>
            <a:r>
              <a:rPr lang="zh-CN" altLang="en-US" dirty="0"/>
              <a:t>二世宣布，异教徒的宗教都是魔鬼信仰，所有坚持异教信仰的都要被关进监狱并受刑。</a:t>
            </a:r>
          </a:p>
          <a:p>
            <a:r>
              <a:rPr lang="en-US" altLang="zh-CN" dirty="0" smtClean="0"/>
              <a:t>429</a:t>
            </a:r>
            <a:r>
              <a:rPr lang="zh-CN" altLang="en-US" dirty="0" smtClean="0"/>
              <a:t>年，雅典 </a:t>
            </a:r>
            <a:r>
              <a:rPr lang="en-US" altLang="zh-CN" dirty="0" err="1"/>
              <a:t>Akropolis</a:t>
            </a:r>
            <a:r>
              <a:rPr lang="en-US" altLang="zh-CN" dirty="0"/>
              <a:t> </a:t>
            </a:r>
            <a:r>
              <a:rPr lang="zh-CN" altLang="en-US" dirty="0"/>
              <a:t>的雅典娜神庙被洗劫，雅典异教徒遭受迫害。</a:t>
            </a:r>
          </a:p>
          <a:p>
            <a:r>
              <a:rPr lang="en-US" altLang="zh-CN" dirty="0" smtClean="0"/>
              <a:t>435</a:t>
            </a:r>
            <a:r>
              <a:rPr lang="zh-CN" altLang="en-US" dirty="0" smtClean="0"/>
              <a:t>年</a:t>
            </a:r>
            <a:r>
              <a:rPr lang="en-US" altLang="zh-CN" dirty="0" smtClean="0"/>
              <a:t>11</a:t>
            </a:r>
            <a:r>
              <a:rPr lang="zh-CN" altLang="en-US" dirty="0"/>
              <a:t>月</a:t>
            </a:r>
            <a:r>
              <a:rPr lang="en-US" altLang="zh-CN" dirty="0"/>
              <a:t>14</a:t>
            </a:r>
            <a:r>
              <a:rPr lang="zh-CN" altLang="en-US" dirty="0"/>
              <a:t>日，皇帝 </a:t>
            </a:r>
            <a:r>
              <a:rPr lang="en-US" altLang="zh-CN" dirty="0"/>
              <a:t>Theodosius </a:t>
            </a:r>
            <a:r>
              <a:rPr lang="zh-CN" altLang="en-US" dirty="0"/>
              <a:t>二世颁发新御令，命令对帝国内所有的“异端”和异教徒处以死刑，只有犹太教作为非基督教被承认合法。</a:t>
            </a:r>
          </a:p>
          <a:p>
            <a:r>
              <a:rPr lang="en-US" altLang="zh-CN" dirty="0" smtClean="0"/>
              <a:t>438</a:t>
            </a:r>
            <a:r>
              <a:rPr lang="zh-CN" altLang="en-US" dirty="0" smtClean="0"/>
              <a:t>年</a:t>
            </a:r>
            <a:r>
              <a:rPr lang="en-US" altLang="zh-CN" dirty="0" smtClean="0"/>
              <a:t>1</a:t>
            </a:r>
            <a:r>
              <a:rPr lang="zh-CN" altLang="en-US" dirty="0"/>
              <a:t>月</a:t>
            </a:r>
            <a:r>
              <a:rPr lang="en-US" altLang="zh-CN" dirty="0"/>
              <a:t>31</a:t>
            </a:r>
            <a:r>
              <a:rPr lang="zh-CN" altLang="en-US" dirty="0"/>
              <a:t>日，皇帝 </a:t>
            </a:r>
            <a:r>
              <a:rPr lang="en-US" altLang="zh-CN" dirty="0"/>
              <a:t>Theodosius </a:t>
            </a:r>
            <a:r>
              <a:rPr lang="zh-CN" altLang="en-US" dirty="0"/>
              <a:t>二世颁发新的反异教御令，指责其“偶像崇拜”导致刚刚爆发的瘟疫。</a:t>
            </a:r>
          </a:p>
          <a:p>
            <a:r>
              <a:rPr lang="en-US" altLang="zh-CN" dirty="0" smtClean="0"/>
              <a:t>440 </a:t>
            </a:r>
            <a:r>
              <a:rPr lang="en-US" altLang="zh-CN" dirty="0"/>
              <a:t>- 450</a:t>
            </a:r>
            <a:r>
              <a:rPr lang="zh-CN" altLang="en-US" dirty="0" smtClean="0"/>
              <a:t>年，基督徒</a:t>
            </a:r>
            <a:r>
              <a:rPr lang="zh-CN" altLang="en-US" dirty="0"/>
              <a:t>摧毁雅典、奥林匹亚和其他希腊城市所有的纪念碑、神坛和神庙。</a:t>
            </a:r>
          </a:p>
          <a:p>
            <a:r>
              <a:rPr lang="en-US" altLang="zh-CN" dirty="0" smtClean="0"/>
              <a:t>448</a:t>
            </a:r>
            <a:r>
              <a:rPr lang="zh-CN" altLang="en-US" dirty="0" smtClean="0"/>
              <a:t>年，皇帝 </a:t>
            </a:r>
            <a:r>
              <a:rPr lang="en-US" altLang="zh-CN" dirty="0"/>
              <a:t>Theodosius </a:t>
            </a:r>
            <a:r>
              <a:rPr lang="zh-CN" altLang="en-US" dirty="0"/>
              <a:t>二世下令烧掉所有的非基督教书籍。</a:t>
            </a:r>
          </a:p>
          <a:p>
            <a:r>
              <a:rPr lang="en-US" altLang="zh-CN" dirty="0" smtClean="0"/>
              <a:t>450</a:t>
            </a:r>
            <a:r>
              <a:rPr lang="zh-CN" altLang="en-US" dirty="0" smtClean="0"/>
              <a:t>年，阿弗罗狄忒城 </a:t>
            </a:r>
            <a:r>
              <a:rPr lang="zh-CN" altLang="en-US" dirty="0"/>
              <a:t>（</a:t>
            </a:r>
            <a:r>
              <a:rPr lang="en-US" altLang="zh-CN" dirty="0" err="1"/>
              <a:t>Aphrodisia</a:t>
            </a:r>
            <a:r>
              <a:rPr lang="zh-CN" altLang="en-US" dirty="0"/>
              <a:t>）所有的神庙被毁，</a:t>
            </a:r>
            <a:r>
              <a:rPr lang="zh-CN" altLang="en-US" dirty="0">
                <a:solidFill>
                  <a:srgbClr val="FF9900"/>
                </a:solidFill>
              </a:rPr>
              <a:t>当地所有的图书馆被烧</a:t>
            </a:r>
            <a:r>
              <a:rPr lang="zh-CN" altLang="en-US" dirty="0"/>
              <a:t>，城市被改名为十字架城 （</a:t>
            </a:r>
            <a:r>
              <a:rPr lang="en-US" altLang="zh-CN" dirty="0" err="1"/>
              <a:t>Stauroupolis</a:t>
            </a:r>
            <a:r>
              <a:rPr lang="zh-CN" altLang="en-US" dirty="0"/>
              <a:t>）。</a:t>
            </a:r>
          </a:p>
          <a:p>
            <a:r>
              <a:rPr lang="en-US" altLang="zh-CN" dirty="0"/>
              <a:t>451</a:t>
            </a:r>
            <a:r>
              <a:rPr lang="zh-CN" altLang="en-US" dirty="0" smtClean="0"/>
              <a:t>年，皇帝 </a:t>
            </a:r>
            <a:r>
              <a:rPr lang="en-US" altLang="zh-CN" dirty="0"/>
              <a:t>Theodosius </a:t>
            </a:r>
            <a:r>
              <a:rPr lang="zh-CN" altLang="en-US" dirty="0"/>
              <a:t>二世颁发新御令，重申“偶像崇拜”要被判死刑。</a:t>
            </a:r>
          </a:p>
          <a:p>
            <a:r>
              <a:rPr lang="en-US" altLang="zh-CN" dirty="0"/>
              <a:t>457 - 491</a:t>
            </a:r>
            <a:r>
              <a:rPr lang="zh-CN" altLang="en-US" dirty="0" smtClean="0"/>
              <a:t>年，帝国</a:t>
            </a:r>
            <a:r>
              <a:rPr lang="zh-CN" altLang="en-US" dirty="0"/>
              <a:t>东部有零星的异教迫害活动，其中，医生 </a:t>
            </a:r>
            <a:r>
              <a:rPr lang="en-US" altLang="zh-CN" dirty="0"/>
              <a:t>Jacobus </a:t>
            </a:r>
            <a:r>
              <a:rPr lang="zh-CN" altLang="en-US" dirty="0"/>
              <a:t>和哲学家 </a:t>
            </a:r>
            <a:r>
              <a:rPr lang="en-US" altLang="zh-CN" dirty="0" err="1"/>
              <a:t>Gessius</a:t>
            </a:r>
            <a:r>
              <a:rPr lang="en-US" altLang="zh-CN" dirty="0"/>
              <a:t> </a:t>
            </a:r>
            <a:r>
              <a:rPr lang="zh-CN" altLang="en-US" dirty="0"/>
              <a:t>被处决，</a:t>
            </a:r>
            <a:r>
              <a:rPr lang="en-US" altLang="zh-CN" dirty="0" err="1"/>
              <a:t>Severianus</a:t>
            </a:r>
            <a:r>
              <a:rPr lang="en-US" altLang="zh-CN" dirty="0"/>
              <a:t>, </a:t>
            </a:r>
            <a:r>
              <a:rPr lang="en-US" altLang="zh-CN" dirty="0" err="1"/>
              <a:t>Herestios</a:t>
            </a:r>
            <a:r>
              <a:rPr lang="en-US" altLang="zh-CN" dirty="0"/>
              <a:t>, </a:t>
            </a:r>
            <a:r>
              <a:rPr lang="en-US" altLang="zh-CN" dirty="0" err="1"/>
              <a:t>Zosimos</a:t>
            </a:r>
            <a:r>
              <a:rPr lang="en-US" altLang="zh-CN" dirty="0"/>
              <a:t>, </a:t>
            </a:r>
            <a:r>
              <a:rPr lang="en-US" altLang="zh-CN" dirty="0" err="1"/>
              <a:t>Isidorus</a:t>
            </a:r>
            <a:r>
              <a:rPr lang="en-US" altLang="zh-CN" dirty="0"/>
              <a:t> </a:t>
            </a:r>
            <a:r>
              <a:rPr lang="zh-CN" altLang="en-US" dirty="0"/>
              <a:t>和其他许多人被严刑拷打、关押。传教人</a:t>
            </a:r>
            <a:r>
              <a:rPr lang="en-US" altLang="zh-CN" dirty="0" err="1"/>
              <a:t>Konon</a:t>
            </a:r>
            <a:r>
              <a:rPr lang="en-US" altLang="zh-CN" dirty="0"/>
              <a:t> </a:t>
            </a:r>
            <a:r>
              <a:rPr lang="zh-CN" altLang="en-US" dirty="0"/>
              <a:t>及其追随者在北爱琴海的 </a:t>
            </a:r>
            <a:r>
              <a:rPr lang="en-US" altLang="zh-CN" dirty="0"/>
              <a:t>Imbros </a:t>
            </a:r>
            <a:r>
              <a:rPr lang="zh-CN" altLang="en-US" dirty="0"/>
              <a:t>岛消灭最后一批异教徒，在塞浦路斯，宙斯的最后一批崇拜者被杀死。</a:t>
            </a:r>
          </a:p>
          <a:p>
            <a:endParaRPr lang="zh-CN" altLang="en-US" dirty="0" smtClean="0"/>
          </a:p>
          <a:p>
            <a:endParaRPr lang="zh-CN" altLang="en-US" dirty="0"/>
          </a:p>
          <a:p>
            <a:endParaRPr lang="zh-CN" altLang="en-US" dirty="0"/>
          </a:p>
        </p:txBody>
      </p:sp>
    </p:spTree>
    <p:extLst>
      <p:ext uri="{BB962C8B-B14F-4D97-AF65-F5344CB8AC3E}">
        <p14:creationId xmlns:p14="http://schemas.microsoft.com/office/powerpoint/2010/main" val="408777033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七、基督教对古代文化的破坏</a:t>
            </a:r>
          </a:p>
        </p:txBody>
      </p:sp>
      <p:sp>
        <p:nvSpPr>
          <p:cNvPr id="3" name="内容占位符 2"/>
          <p:cNvSpPr>
            <a:spLocks noGrp="1"/>
          </p:cNvSpPr>
          <p:nvPr>
            <p:ph idx="1"/>
          </p:nvPr>
        </p:nvSpPr>
        <p:spPr>
          <a:xfrm>
            <a:off x="395536" y="1340768"/>
            <a:ext cx="8640960" cy="5517232"/>
          </a:xfrm>
        </p:spPr>
        <p:txBody>
          <a:bodyPr>
            <a:normAutofit fontScale="62500" lnSpcReduction="20000"/>
          </a:bodyPr>
          <a:lstStyle/>
          <a:p>
            <a:r>
              <a:rPr lang="en-US" altLang="zh-CN" dirty="0" smtClean="0"/>
              <a:t>482 </a:t>
            </a:r>
            <a:r>
              <a:rPr lang="en-US" altLang="zh-CN" dirty="0"/>
              <a:t>- </a:t>
            </a:r>
            <a:r>
              <a:rPr lang="en-US" altLang="zh-CN" dirty="0" smtClean="0"/>
              <a:t>488</a:t>
            </a:r>
            <a:r>
              <a:rPr lang="zh-CN" altLang="en-US" dirty="0" smtClean="0"/>
              <a:t>年，小亚细亚</a:t>
            </a:r>
            <a:r>
              <a:rPr lang="zh-CN" altLang="en-US" dirty="0"/>
              <a:t>反皇帝和教会的绝望起义失败，异教徒的大多数被消灭。</a:t>
            </a:r>
          </a:p>
          <a:p>
            <a:r>
              <a:rPr lang="en-US" altLang="zh-CN" dirty="0" smtClean="0"/>
              <a:t>486</a:t>
            </a:r>
            <a:r>
              <a:rPr lang="zh-CN" altLang="en-US" dirty="0" smtClean="0"/>
              <a:t>年，埃及</a:t>
            </a:r>
            <a:r>
              <a:rPr lang="zh-CN" altLang="en-US" dirty="0"/>
              <a:t>搜出更多的异教“地下”祭司，他们被关押、示众、严刑拷打，最后被处决。</a:t>
            </a:r>
          </a:p>
          <a:p>
            <a:r>
              <a:rPr lang="en-US" altLang="zh-CN" dirty="0" smtClean="0"/>
              <a:t>515</a:t>
            </a:r>
            <a:r>
              <a:rPr lang="zh-CN" altLang="en-US" dirty="0" smtClean="0"/>
              <a:t>年，洗礼</a:t>
            </a:r>
            <a:r>
              <a:rPr lang="zh-CN" altLang="en-US" dirty="0"/>
              <a:t>成为每个人的必须，对已经皈依基督教的人也这样</a:t>
            </a:r>
            <a:r>
              <a:rPr lang="zh-CN" altLang="en-US" dirty="0" smtClean="0"/>
              <a:t>。君士坦丁堡</a:t>
            </a:r>
            <a:r>
              <a:rPr lang="zh-CN" altLang="en-US" dirty="0"/>
              <a:t>的皇帝 </a:t>
            </a:r>
            <a:r>
              <a:rPr lang="en-US" altLang="zh-CN" dirty="0" err="1"/>
              <a:t>Anastasius</a:t>
            </a:r>
            <a:r>
              <a:rPr lang="en-US" altLang="zh-CN" dirty="0"/>
              <a:t> </a:t>
            </a:r>
            <a:r>
              <a:rPr lang="zh-CN" altLang="en-US" dirty="0"/>
              <a:t>下令屠杀阿拉伯城市 </a:t>
            </a:r>
            <a:r>
              <a:rPr lang="en-US" altLang="zh-CN" dirty="0" err="1"/>
              <a:t>Zoara</a:t>
            </a:r>
            <a:r>
              <a:rPr lang="en-US" altLang="zh-CN" dirty="0"/>
              <a:t> </a:t>
            </a:r>
            <a:r>
              <a:rPr lang="zh-CN" altLang="en-US" dirty="0"/>
              <a:t>的异教徒，并摧毁当地神祗 </a:t>
            </a:r>
            <a:r>
              <a:rPr lang="en-US" altLang="zh-CN" dirty="0" err="1"/>
              <a:t>Theandrites</a:t>
            </a:r>
            <a:r>
              <a:rPr lang="en-US" altLang="zh-CN" dirty="0"/>
              <a:t> </a:t>
            </a:r>
            <a:r>
              <a:rPr lang="zh-CN" altLang="en-US" dirty="0"/>
              <a:t>的神庙。</a:t>
            </a:r>
          </a:p>
          <a:p>
            <a:r>
              <a:rPr lang="en-US" altLang="zh-CN" dirty="0" smtClean="0"/>
              <a:t>528</a:t>
            </a:r>
            <a:r>
              <a:rPr lang="zh-CN" altLang="en-US" dirty="0" smtClean="0"/>
              <a:t>年，</a:t>
            </a:r>
            <a:r>
              <a:rPr lang="en-US" altLang="zh-CN" dirty="0" err="1" smtClean="0"/>
              <a:t>Jutprada</a:t>
            </a:r>
            <a:r>
              <a:rPr lang="en-US" altLang="zh-CN" dirty="0" smtClean="0"/>
              <a:t> </a:t>
            </a:r>
            <a:r>
              <a:rPr lang="en-US" altLang="zh-CN" dirty="0"/>
              <a:t>(Justinian) </a:t>
            </a:r>
            <a:r>
              <a:rPr lang="zh-CN" altLang="en-US" dirty="0"/>
              <a:t>皇帝禁止在 </a:t>
            </a:r>
            <a:r>
              <a:rPr lang="zh-CN" altLang="en-US" dirty="0" smtClean="0"/>
              <a:t>安条克</a:t>
            </a:r>
            <a:r>
              <a:rPr lang="en-US" altLang="zh-CN" dirty="0" smtClean="0"/>
              <a:t> </a:t>
            </a:r>
            <a:r>
              <a:rPr lang="zh-CN" altLang="en-US" dirty="0"/>
              <a:t>举行的替代奥林匹克运动会，下令（通过火刑、钉十字架、喂野兽或钉铁钉）处死一切行“巫术、占卜、魔术或偶像崇拜”的人，</a:t>
            </a:r>
            <a:r>
              <a:rPr lang="zh-CN" altLang="en-US" dirty="0">
                <a:solidFill>
                  <a:srgbClr val="FF9900"/>
                </a:solidFill>
              </a:rPr>
              <a:t>禁止（“受希腊人亵渎上帝的愚蠢之苦”的）异教徒从事教学</a:t>
            </a:r>
            <a:r>
              <a:rPr lang="zh-CN" altLang="en-US" dirty="0"/>
              <a:t>。</a:t>
            </a:r>
          </a:p>
          <a:p>
            <a:r>
              <a:rPr lang="en-US" altLang="zh-CN" dirty="0" smtClean="0"/>
              <a:t>529</a:t>
            </a:r>
            <a:r>
              <a:rPr lang="zh-CN" altLang="en-US" dirty="0" smtClean="0"/>
              <a:t>年，</a:t>
            </a:r>
            <a:r>
              <a:rPr lang="en-US" altLang="zh-CN" dirty="0" smtClean="0"/>
              <a:t>Justinian </a:t>
            </a:r>
            <a:r>
              <a:rPr lang="zh-CN" altLang="en-US" dirty="0"/>
              <a:t>皇帝</a:t>
            </a:r>
            <a:r>
              <a:rPr lang="zh-CN" altLang="en-US" dirty="0">
                <a:solidFill>
                  <a:srgbClr val="FF9900"/>
                </a:solidFill>
              </a:rPr>
              <a:t>禁止雅典哲学院</a:t>
            </a:r>
            <a:r>
              <a:rPr lang="zh-CN" altLang="en-US" dirty="0"/>
              <a:t>，并下令没收其财产。</a:t>
            </a:r>
          </a:p>
          <a:p>
            <a:r>
              <a:rPr lang="en-US" altLang="zh-CN" dirty="0" smtClean="0"/>
              <a:t>532</a:t>
            </a:r>
            <a:r>
              <a:rPr lang="zh-CN" altLang="en-US" dirty="0" smtClean="0"/>
              <a:t>年，狂热</a:t>
            </a:r>
            <a:r>
              <a:rPr lang="zh-CN" altLang="en-US" dirty="0"/>
              <a:t>教士、宗教裁判团成员 </a:t>
            </a:r>
            <a:r>
              <a:rPr lang="en-US" altLang="zh-CN" dirty="0"/>
              <a:t>Johannes </a:t>
            </a:r>
            <a:r>
              <a:rPr lang="en-US" altLang="zh-CN" dirty="0" err="1"/>
              <a:t>Asiacus</a:t>
            </a:r>
            <a:r>
              <a:rPr lang="en-US" altLang="zh-CN" dirty="0"/>
              <a:t> </a:t>
            </a:r>
            <a:r>
              <a:rPr lang="zh-CN" altLang="en-US" dirty="0"/>
              <a:t>开始征伐小亚细亚异教徒的征战。</a:t>
            </a:r>
          </a:p>
          <a:p>
            <a:r>
              <a:rPr lang="en-US" altLang="zh-CN" dirty="0" smtClean="0"/>
              <a:t>542</a:t>
            </a:r>
            <a:r>
              <a:rPr lang="zh-CN" altLang="en-US" dirty="0" smtClean="0"/>
              <a:t>年，</a:t>
            </a:r>
            <a:r>
              <a:rPr lang="en-US" altLang="zh-CN" dirty="0" smtClean="0"/>
              <a:t>Justinian </a:t>
            </a:r>
            <a:r>
              <a:rPr lang="zh-CN" altLang="en-US" dirty="0"/>
              <a:t>皇帝特许</a:t>
            </a:r>
            <a:r>
              <a:rPr lang="en-US" altLang="zh-CN" dirty="0"/>
              <a:t>Johannes </a:t>
            </a:r>
            <a:r>
              <a:rPr lang="en-US" altLang="zh-CN" dirty="0" err="1"/>
              <a:t>Asiacus</a:t>
            </a:r>
            <a:r>
              <a:rPr lang="en-US" altLang="zh-CN" dirty="0"/>
              <a:t> </a:t>
            </a:r>
            <a:r>
              <a:rPr lang="zh-CN" altLang="en-US" dirty="0"/>
              <a:t>到小亚细亚的 </a:t>
            </a:r>
            <a:r>
              <a:rPr lang="en-US" altLang="zh-CN" dirty="0"/>
              <a:t>Phrygia, Caria </a:t>
            </a:r>
            <a:r>
              <a:rPr lang="zh-CN" altLang="en-US" dirty="0"/>
              <a:t>和 </a:t>
            </a:r>
            <a:r>
              <a:rPr lang="en-US" altLang="zh-CN" dirty="0"/>
              <a:t>Lydia </a:t>
            </a:r>
            <a:r>
              <a:rPr lang="zh-CN" altLang="en-US" dirty="0"/>
              <a:t>让异教徒皈依基督教。在长达</a:t>
            </a:r>
            <a:r>
              <a:rPr lang="en-US" altLang="zh-CN" dirty="0"/>
              <a:t>35</a:t>
            </a:r>
            <a:r>
              <a:rPr lang="zh-CN" altLang="en-US" dirty="0"/>
              <a:t>年的征战中，他在被摧毁的异教圣地的旧址上修建了</a:t>
            </a:r>
            <a:r>
              <a:rPr lang="en-US" altLang="zh-CN" dirty="0"/>
              <a:t>99</a:t>
            </a:r>
            <a:r>
              <a:rPr lang="zh-CN" altLang="en-US" dirty="0"/>
              <a:t>座教堂和</a:t>
            </a:r>
            <a:r>
              <a:rPr lang="en-US" altLang="zh-CN" dirty="0"/>
              <a:t>12</a:t>
            </a:r>
            <a:r>
              <a:rPr lang="zh-CN" altLang="en-US" dirty="0"/>
              <a:t>座修道院。</a:t>
            </a:r>
          </a:p>
          <a:p>
            <a:r>
              <a:rPr lang="en-US" altLang="zh-CN" dirty="0" smtClean="0"/>
              <a:t>546</a:t>
            </a:r>
            <a:r>
              <a:rPr lang="zh-CN" altLang="en-US" dirty="0" smtClean="0"/>
              <a:t>年，数以百计</a:t>
            </a:r>
            <a:r>
              <a:rPr lang="zh-CN" altLang="en-US" dirty="0"/>
              <a:t>的异教徒在</a:t>
            </a:r>
            <a:r>
              <a:rPr lang="zh-CN" altLang="en-US" dirty="0" smtClean="0"/>
              <a:t>君士坦丁堡被</a:t>
            </a:r>
            <a:r>
              <a:rPr lang="en-US" altLang="zh-CN" dirty="0" smtClean="0"/>
              <a:t>Johannes </a:t>
            </a:r>
            <a:r>
              <a:rPr lang="en-US" altLang="zh-CN" dirty="0" err="1" smtClean="0"/>
              <a:t>Asiacus</a:t>
            </a:r>
            <a:r>
              <a:rPr lang="zh-CN" altLang="en-US" dirty="0" smtClean="0"/>
              <a:t>杀害。</a:t>
            </a:r>
            <a:endParaRPr lang="en-US" altLang="zh-CN" dirty="0" smtClean="0"/>
          </a:p>
          <a:p>
            <a:r>
              <a:rPr lang="en-US" altLang="zh-CN" dirty="0"/>
              <a:t>556</a:t>
            </a:r>
            <a:r>
              <a:rPr lang="zh-CN" altLang="en-US" dirty="0" smtClean="0"/>
              <a:t>年，</a:t>
            </a:r>
            <a:r>
              <a:rPr lang="en-US" altLang="zh-CN" dirty="0" smtClean="0"/>
              <a:t>Justinian </a:t>
            </a:r>
            <a:r>
              <a:rPr lang="zh-CN" altLang="en-US" dirty="0"/>
              <a:t>皇帝命令极端宗教裁判者 </a:t>
            </a:r>
            <a:r>
              <a:rPr lang="en-US" altLang="zh-CN" dirty="0" err="1"/>
              <a:t>Amantius</a:t>
            </a:r>
            <a:r>
              <a:rPr lang="en-US" altLang="zh-CN" dirty="0"/>
              <a:t> </a:t>
            </a:r>
            <a:r>
              <a:rPr lang="zh-CN" altLang="en-US" dirty="0" smtClean="0"/>
              <a:t>到安条克搜索</a:t>
            </a:r>
            <a:r>
              <a:rPr lang="zh-CN" altLang="en-US" dirty="0"/>
              <a:t>、拷打并消灭该城最后一批异教徒，烧毁所有私人图书馆。</a:t>
            </a:r>
          </a:p>
          <a:p>
            <a:endParaRPr lang="zh-CN" altLang="en-US" dirty="0" smtClean="0"/>
          </a:p>
          <a:p>
            <a:endParaRPr lang="zh-CN" altLang="en-US" dirty="0"/>
          </a:p>
        </p:txBody>
      </p:sp>
    </p:spTree>
    <p:extLst>
      <p:ext uri="{BB962C8B-B14F-4D97-AF65-F5344CB8AC3E}">
        <p14:creationId xmlns:p14="http://schemas.microsoft.com/office/powerpoint/2010/main" val="15409996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七、基督教对古代文化的破坏</a:t>
            </a:r>
          </a:p>
        </p:txBody>
      </p:sp>
      <p:sp>
        <p:nvSpPr>
          <p:cNvPr id="3" name="内容占位符 2"/>
          <p:cNvSpPr>
            <a:spLocks noGrp="1"/>
          </p:cNvSpPr>
          <p:nvPr>
            <p:ph idx="1"/>
          </p:nvPr>
        </p:nvSpPr>
        <p:spPr>
          <a:xfrm>
            <a:off x="395536" y="1340768"/>
            <a:ext cx="8640960" cy="5400600"/>
          </a:xfrm>
        </p:spPr>
        <p:txBody>
          <a:bodyPr>
            <a:normAutofit fontScale="62500" lnSpcReduction="20000"/>
          </a:bodyPr>
          <a:lstStyle/>
          <a:p>
            <a:r>
              <a:rPr lang="en-US" altLang="zh-CN" dirty="0" smtClean="0"/>
              <a:t>562</a:t>
            </a:r>
            <a:r>
              <a:rPr lang="zh-CN" altLang="en-US" dirty="0" smtClean="0"/>
              <a:t>年，雅典、安条克、帕尔米拉和</a:t>
            </a:r>
            <a:r>
              <a:rPr lang="zh-CN" altLang="en-US" dirty="0"/>
              <a:t>君士坦丁堡大批异教希腊人被捕、游街示众、被拷打、监禁，最后被处决。</a:t>
            </a:r>
          </a:p>
          <a:p>
            <a:r>
              <a:rPr lang="en-US" altLang="zh-CN" dirty="0" smtClean="0"/>
              <a:t>578 </a:t>
            </a:r>
            <a:r>
              <a:rPr lang="en-US" altLang="zh-CN" dirty="0"/>
              <a:t>- 582</a:t>
            </a:r>
            <a:r>
              <a:rPr lang="zh-CN" altLang="en-US" dirty="0" smtClean="0"/>
              <a:t>年，基督徒</a:t>
            </a:r>
            <a:r>
              <a:rPr lang="zh-CN" altLang="en-US" dirty="0"/>
              <a:t>在帝国东部到处拷打异教希腊人并把他们钉上十字架，</a:t>
            </a:r>
            <a:r>
              <a:rPr lang="en-US" altLang="zh-CN" dirty="0"/>
              <a:t>Heliopolis (Baalbek) </a:t>
            </a:r>
            <a:r>
              <a:rPr lang="zh-CN" altLang="en-US" dirty="0"/>
              <a:t>的最后一批异教徒被消灭。</a:t>
            </a:r>
          </a:p>
          <a:p>
            <a:r>
              <a:rPr lang="en-US" altLang="zh-CN" dirty="0" smtClean="0"/>
              <a:t>580</a:t>
            </a:r>
            <a:r>
              <a:rPr lang="zh-CN" altLang="en-US" dirty="0" smtClean="0"/>
              <a:t>年，宗教</a:t>
            </a:r>
            <a:r>
              <a:rPr lang="zh-CN" altLang="en-US" dirty="0"/>
              <a:t>裁判者</a:t>
            </a:r>
            <a:r>
              <a:rPr lang="zh-CN" altLang="en-US" dirty="0" smtClean="0"/>
              <a:t>进攻安条克的</a:t>
            </a:r>
            <a:r>
              <a:rPr lang="zh-CN" altLang="en-US" dirty="0"/>
              <a:t>秘密宙斯庙，祭司们自杀，其他异教徒被捕。所有被抓的人，包括副总督 </a:t>
            </a:r>
            <a:r>
              <a:rPr lang="en-US" altLang="zh-CN" dirty="0" err="1"/>
              <a:t>Anatolius</a:t>
            </a:r>
            <a:r>
              <a:rPr lang="en-US" altLang="zh-CN" dirty="0"/>
              <a:t> </a:t>
            </a:r>
            <a:r>
              <a:rPr lang="zh-CN" altLang="en-US" dirty="0"/>
              <a:t>被严刑拷打后送往君士坦丁堡受审。他们被判死刑，要被狮子撕碎，只因为野兽没有兴趣，他们被钉上了十字架。基督暴徒们随后拖着他们的尸体游街，进一步毁坏他们的尸体后把他们扔到垃圾堆。</a:t>
            </a:r>
          </a:p>
          <a:p>
            <a:r>
              <a:rPr lang="en-US" altLang="zh-CN" dirty="0" smtClean="0"/>
              <a:t>583</a:t>
            </a:r>
            <a:r>
              <a:rPr lang="zh-CN" altLang="en-US" dirty="0" smtClean="0"/>
              <a:t>年，</a:t>
            </a:r>
            <a:r>
              <a:rPr lang="en-US" altLang="zh-CN" dirty="0" smtClean="0"/>
              <a:t>Mauritius </a:t>
            </a:r>
            <a:r>
              <a:rPr lang="zh-CN" altLang="en-US" dirty="0"/>
              <a:t>皇帝治下再次出现异教迫害。</a:t>
            </a:r>
          </a:p>
          <a:p>
            <a:r>
              <a:rPr lang="en-US" altLang="zh-CN" dirty="0" smtClean="0"/>
              <a:t>590</a:t>
            </a:r>
            <a:r>
              <a:rPr lang="zh-CN" altLang="en-US" dirty="0" smtClean="0"/>
              <a:t>年，基督教</a:t>
            </a:r>
            <a:r>
              <a:rPr lang="zh-CN" altLang="en-US" dirty="0"/>
              <a:t>控告者在东罗马帝国各地“揭露”异教“密谋”，掀起新一轮的拷打和处决。</a:t>
            </a:r>
          </a:p>
          <a:p>
            <a:r>
              <a:rPr lang="en-US" altLang="zh-CN" dirty="0" smtClean="0"/>
              <a:t>692</a:t>
            </a:r>
            <a:r>
              <a:rPr lang="zh-CN" altLang="en-US" dirty="0" smtClean="0"/>
              <a:t>年，君士坦丁堡</a:t>
            </a:r>
            <a:r>
              <a:rPr lang="zh-CN" altLang="en-US" dirty="0"/>
              <a:t>的</a:t>
            </a:r>
            <a:r>
              <a:rPr lang="en-US" altLang="zh-CN" dirty="0" err="1"/>
              <a:t>Penthekto</a:t>
            </a:r>
            <a:r>
              <a:rPr lang="en-US" altLang="zh-CN" dirty="0"/>
              <a:t> </a:t>
            </a:r>
            <a:r>
              <a:rPr lang="zh-CN" altLang="en-US" dirty="0"/>
              <a:t>教会会议禁止和 </a:t>
            </a:r>
            <a:r>
              <a:rPr lang="en-US" altLang="zh-CN" dirty="0" err="1"/>
              <a:t>Kalende</a:t>
            </a:r>
            <a:r>
              <a:rPr lang="en-US" altLang="zh-CN" dirty="0"/>
              <a:t>, </a:t>
            </a:r>
            <a:r>
              <a:rPr lang="en-US" altLang="zh-CN" dirty="0" err="1"/>
              <a:t>Brumalia</a:t>
            </a:r>
            <a:r>
              <a:rPr lang="en-US" altLang="zh-CN" dirty="0"/>
              <a:t> </a:t>
            </a:r>
            <a:r>
              <a:rPr lang="zh-CN" altLang="en-US" dirty="0"/>
              <a:t>以及 </a:t>
            </a:r>
            <a:r>
              <a:rPr lang="en-US" altLang="zh-CN" dirty="0" err="1"/>
              <a:t>Dionysos</a:t>
            </a:r>
            <a:r>
              <a:rPr lang="en-US" altLang="zh-CN" dirty="0"/>
              <a:t> </a:t>
            </a:r>
            <a:r>
              <a:rPr lang="zh-CN" altLang="en-US" dirty="0"/>
              <a:t>等有关的异教节日的残余。</a:t>
            </a:r>
          </a:p>
          <a:p>
            <a:r>
              <a:rPr lang="en-US" altLang="zh-CN" dirty="0" smtClean="0"/>
              <a:t>804</a:t>
            </a:r>
            <a:r>
              <a:rPr lang="zh-CN" altLang="en-US" dirty="0" smtClean="0"/>
              <a:t>年，希腊 </a:t>
            </a:r>
            <a:r>
              <a:rPr lang="en-US" altLang="zh-CN" dirty="0" err="1"/>
              <a:t>Lakonia</a:t>
            </a:r>
            <a:r>
              <a:rPr lang="en-US" altLang="zh-CN" dirty="0"/>
              <a:t> </a:t>
            </a:r>
            <a:r>
              <a:rPr lang="zh-CN" altLang="en-US" dirty="0"/>
              <a:t>的 </a:t>
            </a:r>
            <a:r>
              <a:rPr lang="en-US" altLang="zh-CN" dirty="0"/>
              <a:t>Mesa Mani </a:t>
            </a:r>
            <a:r>
              <a:rPr lang="zh-CN" altLang="en-US" dirty="0"/>
              <a:t>地方的异教希腊人成功地抵御了君士坦丁堡教父 </a:t>
            </a:r>
            <a:r>
              <a:rPr lang="en-US" altLang="zh-CN" dirty="0" err="1"/>
              <a:t>Tarasius</a:t>
            </a:r>
            <a:r>
              <a:rPr lang="en-US" altLang="zh-CN" dirty="0"/>
              <a:t> </a:t>
            </a:r>
            <a:r>
              <a:rPr lang="zh-CN" altLang="en-US" dirty="0"/>
              <a:t>使他们皈依基督教的努力。</a:t>
            </a:r>
          </a:p>
          <a:p>
            <a:r>
              <a:rPr lang="en-US" altLang="zh-CN" dirty="0" smtClean="0"/>
              <a:t>850 </a:t>
            </a:r>
            <a:r>
              <a:rPr lang="en-US" altLang="zh-CN" dirty="0"/>
              <a:t>- 860</a:t>
            </a:r>
            <a:r>
              <a:rPr lang="zh-CN" altLang="en-US" dirty="0" smtClean="0"/>
              <a:t>年，</a:t>
            </a:r>
            <a:r>
              <a:rPr lang="en-US" altLang="zh-CN" dirty="0" err="1" smtClean="0"/>
              <a:t>Lakonia</a:t>
            </a:r>
            <a:r>
              <a:rPr lang="en-US" altLang="zh-CN" dirty="0" smtClean="0"/>
              <a:t> </a:t>
            </a:r>
            <a:r>
              <a:rPr lang="zh-CN" altLang="en-US" dirty="0"/>
              <a:t>的最后一批异教希腊人被亚美尼亚“圣者” </a:t>
            </a:r>
            <a:r>
              <a:rPr lang="en-US" altLang="zh-CN" dirty="0"/>
              <a:t>Nikon </a:t>
            </a:r>
            <a:r>
              <a:rPr lang="zh-CN" altLang="en-US" dirty="0"/>
              <a:t>强行洗入基督教。</a:t>
            </a:r>
          </a:p>
          <a:p>
            <a:pPr algn="r"/>
            <a:r>
              <a:rPr lang="en-US" altLang="zh-CN" dirty="0" smtClean="0"/>
              <a:t>——</a:t>
            </a:r>
            <a:r>
              <a:rPr lang="zh-CN" altLang="en-US" dirty="0" smtClean="0"/>
              <a:t>转引自</a:t>
            </a:r>
            <a:r>
              <a:rPr lang="en-US" altLang="zh-CN" dirty="0" smtClean="0"/>
              <a:t>《</a:t>
            </a:r>
            <a:r>
              <a:rPr lang="zh-CN" altLang="en-US" dirty="0"/>
              <a:t>基督教摧毁希腊文化编年纪事</a:t>
            </a:r>
            <a:r>
              <a:rPr lang="en-US" altLang="zh-CN" dirty="0" smtClean="0"/>
              <a:t>》</a:t>
            </a:r>
            <a:endParaRPr lang="zh-CN" altLang="en-US" dirty="0"/>
          </a:p>
          <a:p>
            <a:endParaRPr lang="zh-CN" altLang="en-US" dirty="0"/>
          </a:p>
          <a:p>
            <a:endParaRPr lang="zh-CN" altLang="en-US" dirty="0"/>
          </a:p>
          <a:p>
            <a:endParaRPr lang="zh-CN" altLang="en-US" dirty="0"/>
          </a:p>
        </p:txBody>
      </p:sp>
    </p:spTree>
    <p:extLst>
      <p:ext uri="{BB962C8B-B14F-4D97-AF65-F5344CB8AC3E}">
        <p14:creationId xmlns:p14="http://schemas.microsoft.com/office/powerpoint/2010/main" val="16804804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八、基督教学术系统的建立</a:t>
            </a:r>
            <a:endParaRPr lang="zh-CN" altLang="en-US" dirty="0"/>
          </a:p>
        </p:txBody>
      </p:sp>
      <p:sp>
        <p:nvSpPr>
          <p:cNvPr id="3" name="内容占位符 2"/>
          <p:cNvSpPr>
            <a:spLocks noGrp="1"/>
          </p:cNvSpPr>
          <p:nvPr>
            <p:ph idx="1"/>
          </p:nvPr>
        </p:nvSpPr>
        <p:spPr>
          <a:xfrm>
            <a:off x="914400" y="1556792"/>
            <a:ext cx="7906072" cy="5040560"/>
          </a:xfrm>
        </p:spPr>
        <p:txBody>
          <a:bodyPr>
            <a:normAutofit/>
          </a:bodyPr>
          <a:lstStyle/>
          <a:p>
            <a:r>
              <a:rPr lang="zh-CN" altLang="en-US" dirty="0" smtClean="0"/>
              <a:t>基督教哲学</a:t>
            </a:r>
            <a:endParaRPr lang="en-US" altLang="zh-CN" dirty="0" smtClean="0"/>
          </a:p>
          <a:p>
            <a:pPr lvl="1"/>
            <a:r>
              <a:rPr lang="zh-CN" altLang="en-US" dirty="0" smtClean="0"/>
              <a:t>早期：教父哲学</a:t>
            </a:r>
            <a:endParaRPr lang="en-US" altLang="zh-CN" dirty="0" smtClean="0"/>
          </a:p>
          <a:p>
            <a:pPr lvl="2"/>
            <a:r>
              <a:rPr lang="zh-CN" altLang="en-US" dirty="0" smtClean="0"/>
              <a:t>奥古斯丁（</a:t>
            </a:r>
            <a:r>
              <a:rPr lang="en-US" altLang="zh-CN" dirty="0" smtClean="0"/>
              <a:t>354</a:t>
            </a:r>
            <a:r>
              <a:rPr lang="zh-CN" altLang="en-US" dirty="0" smtClean="0"/>
              <a:t>年</a:t>
            </a:r>
            <a:r>
              <a:rPr lang="en-US" altLang="zh-CN" dirty="0" smtClean="0"/>
              <a:t>-430</a:t>
            </a:r>
            <a:r>
              <a:rPr lang="zh-CN" altLang="en-US" dirty="0" smtClean="0"/>
              <a:t>年）</a:t>
            </a:r>
            <a:endParaRPr lang="en-US" altLang="zh-CN" dirty="0" smtClean="0"/>
          </a:p>
          <a:p>
            <a:pPr lvl="2"/>
            <a:r>
              <a:rPr lang="zh-CN" altLang="en-US" dirty="0" smtClean="0"/>
              <a:t>援引希腊哲学（新柏拉图主义）为基督教辩护</a:t>
            </a:r>
            <a:endParaRPr lang="en-US" altLang="zh-CN" dirty="0"/>
          </a:p>
          <a:p>
            <a:pPr lvl="1"/>
            <a:r>
              <a:rPr lang="zh-CN" altLang="en-US" dirty="0" smtClean="0"/>
              <a:t>后期：经院哲学</a:t>
            </a:r>
            <a:endParaRPr lang="en-US" altLang="zh-CN" dirty="0" smtClean="0"/>
          </a:p>
          <a:p>
            <a:pPr lvl="2"/>
            <a:r>
              <a:rPr lang="zh-CN" altLang="en-US" dirty="0" smtClean="0"/>
              <a:t>托马斯</a:t>
            </a:r>
            <a:r>
              <a:rPr lang="en-US" altLang="zh-CN" dirty="0" smtClean="0"/>
              <a:t>·</a:t>
            </a:r>
            <a:r>
              <a:rPr lang="zh-CN" altLang="en-US" dirty="0" smtClean="0"/>
              <a:t>阿奎那（</a:t>
            </a:r>
            <a:r>
              <a:rPr lang="en-US" altLang="zh-CN" dirty="0"/>
              <a:t>1225</a:t>
            </a:r>
            <a:r>
              <a:rPr lang="zh-CN" altLang="en-US" dirty="0" smtClean="0"/>
              <a:t>年</a:t>
            </a:r>
            <a:r>
              <a:rPr lang="en-US" altLang="zh-CN" dirty="0" smtClean="0"/>
              <a:t>-1274</a:t>
            </a:r>
            <a:r>
              <a:rPr lang="zh-CN" altLang="en-US" dirty="0"/>
              <a:t>年）等</a:t>
            </a:r>
            <a:endParaRPr lang="en-US" altLang="zh-CN" dirty="0" smtClean="0"/>
          </a:p>
          <a:p>
            <a:pPr lvl="2"/>
            <a:r>
              <a:rPr lang="zh-CN" altLang="en-US" dirty="0"/>
              <a:t>推崇亚里士多德</a:t>
            </a:r>
            <a:r>
              <a:rPr lang="zh-CN" altLang="en-US" dirty="0" smtClean="0"/>
              <a:t>体系；援引逻辑方法证明上帝存在</a:t>
            </a:r>
            <a:endParaRPr lang="en-US" altLang="zh-CN" dirty="0" smtClean="0"/>
          </a:p>
          <a:p>
            <a:r>
              <a:rPr lang="zh-CN" altLang="en-US" dirty="0" smtClean="0"/>
              <a:t>学术机构</a:t>
            </a:r>
            <a:endParaRPr lang="en-US" altLang="zh-CN" dirty="0" smtClean="0"/>
          </a:p>
          <a:p>
            <a:pPr lvl="1"/>
            <a:r>
              <a:rPr lang="zh-CN" altLang="en-US" dirty="0" smtClean="0"/>
              <a:t>教堂、修道院</a:t>
            </a:r>
            <a:endParaRPr lang="en-US" altLang="zh-CN" dirty="0" smtClean="0"/>
          </a:p>
          <a:p>
            <a:pPr lvl="1"/>
            <a:r>
              <a:rPr lang="zh-CN" altLang="en-US" dirty="0" smtClean="0"/>
              <a:t>大学：博洛尼亚（</a:t>
            </a:r>
            <a:r>
              <a:rPr lang="en-US" altLang="zh-CN" dirty="0" smtClean="0"/>
              <a:t>1088</a:t>
            </a:r>
            <a:r>
              <a:rPr lang="zh-CN" altLang="en-US" dirty="0" smtClean="0"/>
              <a:t>年）；巴黎大学（</a:t>
            </a:r>
            <a:r>
              <a:rPr lang="en-US" altLang="zh-CN" dirty="0" smtClean="0"/>
              <a:t>1150</a:t>
            </a:r>
            <a:r>
              <a:rPr lang="zh-CN" altLang="en-US" dirty="0" smtClean="0"/>
              <a:t>年）</a:t>
            </a:r>
            <a:endParaRPr lang="zh-CN" altLang="en-US" dirty="0"/>
          </a:p>
        </p:txBody>
      </p:sp>
    </p:spTree>
    <p:extLst>
      <p:ext uri="{BB962C8B-B14F-4D97-AF65-F5344CB8AC3E}">
        <p14:creationId xmlns:p14="http://schemas.microsoft.com/office/powerpoint/2010/main" val="25317851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一、罗马以前的亚平宁</a:t>
            </a:r>
          </a:p>
        </p:txBody>
      </p:sp>
      <p:sp>
        <p:nvSpPr>
          <p:cNvPr id="3" name="内容占位符 2"/>
          <p:cNvSpPr>
            <a:spLocks noGrp="1"/>
          </p:cNvSpPr>
          <p:nvPr>
            <p:ph idx="1"/>
          </p:nvPr>
        </p:nvSpPr>
        <p:spPr>
          <a:xfrm>
            <a:off x="683568" y="1484784"/>
            <a:ext cx="8136904" cy="5112568"/>
          </a:xfrm>
        </p:spPr>
        <p:txBody>
          <a:bodyPr>
            <a:normAutofit fontScale="92500" lnSpcReduction="10000"/>
          </a:bodyPr>
          <a:lstStyle/>
          <a:p>
            <a:r>
              <a:rPr lang="zh-CN" altLang="en-US" dirty="0" smtClean="0"/>
              <a:t>伊特鲁里亚文明（</a:t>
            </a:r>
            <a:r>
              <a:rPr lang="zh-CN" altLang="en-US" dirty="0"/>
              <a:t>前</a:t>
            </a:r>
            <a:r>
              <a:rPr lang="en-US" altLang="zh-CN" dirty="0" smtClean="0"/>
              <a:t>900-</a:t>
            </a:r>
            <a:r>
              <a:rPr lang="zh-CN" altLang="en-US" dirty="0"/>
              <a:t>前</a:t>
            </a:r>
            <a:r>
              <a:rPr lang="en-US" altLang="zh-CN" dirty="0"/>
              <a:t>90</a:t>
            </a:r>
            <a:r>
              <a:rPr lang="zh-CN" altLang="en-US" dirty="0"/>
              <a:t>年）</a:t>
            </a:r>
            <a:endParaRPr lang="en-US" altLang="zh-CN" dirty="0"/>
          </a:p>
          <a:p>
            <a:pPr lvl="1"/>
            <a:r>
              <a:rPr lang="zh-CN" altLang="en-US" dirty="0"/>
              <a:t>维朗诺瓦文化</a:t>
            </a:r>
            <a:endParaRPr lang="en-US" altLang="zh-CN" dirty="0"/>
          </a:p>
          <a:p>
            <a:pPr lvl="2"/>
            <a:r>
              <a:rPr lang="en-US" altLang="zh-CN" dirty="0"/>
              <a:t>I</a:t>
            </a:r>
            <a:r>
              <a:rPr lang="zh-CN" altLang="en-US" dirty="0" smtClean="0"/>
              <a:t>期：早期阶段（前</a:t>
            </a:r>
            <a:r>
              <a:rPr lang="en-US" altLang="zh-CN" dirty="0" smtClean="0"/>
              <a:t>1100-</a:t>
            </a:r>
            <a:r>
              <a:rPr lang="zh-CN" altLang="en-US" dirty="0" smtClean="0"/>
              <a:t>前</a:t>
            </a:r>
            <a:r>
              <a:rPr lang="en-US" altLang="zh-CN" dirty="0" smtClean="0"/>
              <a:t>900</a:t>
            </a:r>
            <a:r>
              <a:rPr lang="zh-CN" altLang="en-US" dirty="0" smtClean="0"/>
              <a:t>年）</a:t>
            </a:r>
            <a:endParaRPr lang="en-US" altLang="zh-CN" dirty="0" smtClean="0"/>
          </a:p>
          <a:p>
            <a:pPr lvl="2"/>
            <a:r>
              <a:rPr lang="en-US" altLang="zh-CN" dirty="0" smtClean="0"/>
              <a:t>II</a:t>
            </a:r>
            <a:r>
              <a:rPr lang="zh-CN" altLang="en-US" dirty="0" smtClean="0"/>
              <a:t>期：城市出现（前</a:t>
            </a:r>
            <a:r>
              <a:rPr lang="en-US" altLang="zh-CN" dirty="0" smtClean="0"/>
              <a:t>900-</a:t>
            </a:r>
            <a:r>
              <a:rPr lang="zh-CN" altLang="en-US" dirty="0" smtClean="0"/>
              <a:t>前</a:t>
            </a:r>
            <a:r>
              <a:rPr lang="en-US" altLang="zh-CN" dirty="0" smtClean="0"/>
              <a:t>700</a:t>
            </a:r>
            <a:r>
              <a:rPr lang="zh-CN" altLang="en-US" dirty="0" smtClean="0"/>
              <a:t>年）</a:t>
            </a:r>
            <a:endParaRPr lang="en-US" altLang="zh-CN" dirty="0"/>
          </a:p>
          <a:p>
            <a:pPr lvl="1"/>
            <a:r>
              <a:rPr lang="zh-CN" altLang="en-US" dirty="0" smtClean="0"/>
              <a:t>“东方化”时期：进入领主社会（前</a:t>
            </a:r>
            <a:r>
              <a:rPr lang="en-US" altLang="zh-CN" dirty="0" smtClean="0"/>
              <a:t>700-</a:t>
            </a:r>
            <a:r>
              <a:rPr lang="zh-CN" altLang="en-US" dirty="0" smtClean="0"/>
              <a:t>前</a:t>
            </a:r>
            <a:r>
              <a:rPr lang="en-US" altLang="zh-CN" dirty="0" smtClean="0"/>
              <a:t>600</a:t>
            </a:r>
            <a:r>
              <a:rPr lang="zh-CN" altLang="en-US" dirty="0" smtClean="0"/>
              <a:t>年）</a:t>
            </a:r>
            <a:endParaRPr lang="en-US" altLang="zh-CN" dirty="0" smtClean="0"/>
          </a:p>
          <a:p>
            <a:pPr lvl="1"/>
            <a:r>
              <a:rPr lang="zh-CN" altLang="en-US" dirty="0" smtClean="0"/>
              <a:t>全盛时期（前</a:t>
            </a:r>
            <a:r>
              <a:rPr lang="en-US" altLang="zh-CN" dirty="0" smtClean="0"/>
              <a:t>600-</a:t>
            </a:r>
            <a:r>
              <a:rPr lang="zh-CN" altLang="en-US" dirty="0" smtClean="0"/>
              <a:t>前</a:t>
            </a:r>
            <a:r>
              <a:rPr lang="en-US" altLang="zh-CN" dirty="0" smtClean="0"/>
              <a:t>500</a:t>
            </a:r>
            <a:r>
              <a:rPr lang="zh-CN" altLang="en-US" dirty="0" smtClean="0"/>
              <a:t>年）</a:t>
            </a:r>
            <a:endParaRPr lang="en-US" altLang="zh-CN" dirty="0" smtClean="0"/>
          </a:p>
          <a:p>
            <a:pPr lvl="2"/>
            <a:r>
              <a:rPr lang="zh-CN" altLang="en-US" dirty="0" smtClean="0"/>
              <a:t>十二城联盟；联合迦太基夺取科西嘉</a:t>
            </a:r>
            <a:endParaRPr lang="en-US" altLang="zh-CN" dirty="0" smtClean="0"/>
          </a:p>
          <a:p>
            <a:pPr lvl="1"/>
            <a:r>
              <a:rPr lang="zh-CN" altLang="en-US" dirty="0" smtClean="0"/>
              <a:t>衰退</a:t>
            </a:r>
            <a:endParaRPr lang="en-US" altLang="zh-CN" dirty="0" smtClean="0"/>
          </a:p>
          <a:p>
            <a:pPr lvl="2"/>
            <a:r>
              <a:rPr lang="zh-CN" altLang="en-US" dirty="0" smtClean="0"/>
              <a:t>扩张受挫（前</a:t>
            </a:r>
            <a:r>
              <a:rPr lang="en-US" altLang="zh-CN" dirty="0" smtClean="0"/>
              <a:t>524</a:t>
            </a:r>
            <a:r>
              <a:rPr lang="zh-CN" altLang="en-US" dirty="0" smtClean="0"/>
              <a:t>年）；丢失罗马（前</a:t>
            </a:r>
            <a:r>
              <a:rPr lang="en-US" altLang="zh-CN" dirty="0" smtClean="0"/>
              <a:t>509</a:t>
            </a:r>
            <a:r>
              <a:rPr lang="zh-CN" altLang="en-US" dirty="0" smtClean="0"/>
              <a:t>年）；在库迈附近败于叙拉古（前</a:t>
            </a:r>
            <a:r>
              <a:rPr lang="en-US" altLang="zh-CN" dirty="0" smtClean="0"/>
              <a:t>474</a:t>
            </a:r>
            <a:r>
              <a:rPr lang="zh-CN" altLang="en-US" dirty="0" smtClean="0"/>
              <a:t>年）；高卢入侵（前</a:t>
            </a:r>
            <a:r>
              <a:rPr lang="en-US" altLang="zh-CN" dirty="0" smtClean="0"/>
              <a:t>4</a:t>
            </a:r>
            <a:r>
              <a:rPr lang="zh-CN" altLang="en-US" dirty="0" smtClean="0"/>
              <a:t>世纪）；罗马人的蚕食</a:t>
            </a:r>
            <a:endParaRPr lang="en-US" altLang="zh-CN" dirty="0"/>
          </a:p>
          <a:p>
            <a:pPr lvl="1"/>
            <a:r>
              <a:rPr lang="zh-CN" altLang="en-US" dirty="0" smtClean="0"/>
              <a:t>对罗马人的影响</a:t>
            </a:r>
            <a:endParaRPr lang="en-US" altLang="zh-CN" dirty="0" smtClean="0"/>
          </a:p>
          <a:p>
            <a:pPr lvl="2"/>
            <a:r>
              <a:rPr lang="zh-CN" altLang="en-US" dirty="0" smtClean="0"/>
              <a:t>宗教、礼制、政权组织方式</a:t>
            </a:r>
            <a:endParaRPr lang="zh-CN" altLang="en-US" dirty="0"/>
          </a:p>
        </p:txBody>
      </p:sp>
    </p:spTree>
    <p:extLst>
      <p:ext uri="{BB962C8B-B14F-4D97-AF65-F5344CB8AC3E}">
        <p14:creationId xmlns:p14="http://schemas.microsoft.com/office/powerpoint/2010/main" val="6616718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idx="1"/>
          </p:nvPr>
        </p:nvSpPr>
        <p:spPr>
          <a:xfrm>
            <a:off x="914400" y="1783560"/>
            <a:ext cx="4161656" cy="4572000"/>
          </a:xfrm>
        </p:spPr>
        <p:txBody>
          <a:bodyPr/>
          <a:lstStyle/>
          <a:p>
            <a:endParaRPr lang="zh-CN" altLang="en-US" dirty="0"/>
          </a:p>
        </p:txBody>
      </p:sp>
      <p:pic>
        <p:nvPicPr>
          <p:cNvPr id="2050" name="Picture 2" descr="https://upload.wikimedia.org/wikipedia/commons/8/87/Etruscan_civilization_map.png"/>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979712" y="0"/>
            <a:ext cx="5643089"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38913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二、罗马立国</a:t>
            </a:r>
            <a:endParaRPr lang="zh-CN" altLang="en-US" dirty="0"/>
          </a:p>
        </p:txBody>
      </p:sp>
      <p:sp>
        <p:nvSpPr>
          <p:cNvPr id="3" name="内容占位符 2"/>
          <p:cNvSpPr>
            <a:spLocks noGrp="1"/>
          </p:cNvSpPr>
          <p:nvPr>
            <p:ph idx="1"/>
          </p:nvPr>
        </p:nvSpPr>
        <p:spPr>
          <a:xfrm>
            <a:off x="914400" y="1783560"/>
            <a:ext cx="7772400" cy="4957808"/>
          </a:xfrm>
        </p:spPr>
        <p:txBody>
          <a:bodyPr>
            <a:normAutofit fontScale="92500"/>
          </a:bodyPr>
          <a:lstStyle/>
          <a:p>
            <a:r>
              <a:rPr lang="zh-CN" altLang="en-US" dirty="0" smtClean="0"/>
              <a:t>罗马建城神话</a:t>
            </a:r>
            <a:endParaRPr lang="en-US" altLang="zh-CN" dirty="0" smtClean="0"/>
          </a:p>
          <a:p>
            <a:pPr lvl="1"/>
            <a:r>
              <a:rPr lang="zh-CN" altLang="en-US" dirty="0" smtClean="0"/>
              <a:t>埃涅阿斯</a:t>
            </a:r>
            <a:r>
              <a:rPr lang="zh-CN" altLang="en-US" dirty="0"/>
              <a:t>与</a:t>
            </a:r>
            <a:r>
              <a:rPr lang="zh-CN" altLang="en-US" dirty="0" smtClean="0"/>
              <a:t>拉维尼亚</a:t>
            </a:r>
            <a:endParaRPr lang="en-US" altLang="zh-CN" dirty="0" smtClean="0"/>
          </a:p>
          <a:p>
            <a:pPr lvl="1"/>
            <a:r>
              <a:rPr lang="zh-CN" altLang="en-US" dirty="0" smtClean="0"/>
              <a:t>罗穆卢斯和瑞摩斯</a:t>
            </a:r>
            <a:endParaRPr lang="en-US" altLang="zh-CN" dirty="0" smtClean="0"/>
          </a:p>
          <a:p>
            <a:pPr lvl="1"/>
            <a:r>
              <a:rPr lang="zh-CN" altLang="en-US" dirty="0" smtClean="0"/>
              <a:t>劫夺</a:t>
            </a:r>
            <a:r>
              <a:rPr lang="zh-CN" altLang="en-US" dirty="0"/>
              <a:t>萨宾</a:t>
            </a:r>
            <a:r>
              <a:rPr lang="zh-CN" altLang="en-US" dirty="0" smtClean="0"/>
              <a:t>妇女</a:t>
            </a:r>
            <a:endParaRPr lang="en-US" altLang="zh-CN" dirty="0" smtClean="0"/>
          </a:p>
          <a:p>
            <a:r>
              <a:rPr lang="zh-CN" altLang="en-US" dirty="0" smtClean="0"/>
              <a:t>七王的传说</a:t>
            </a:r>
            <a:endParaRPr lang="en-US" altLang="zh-CN" dirty="0" smtClean="0"/>
          </a:p>
          <a:p>
            <a:pPr lvl="1"/>
            <a:r>
              <a:rPr lang="zh-CN" altLang="en-US" dirty="0" smtClean="0"/>
              <a:t>前四王（传说）</a:t>
            </a:r>
            <a:endParaRPr lang="en-US" altLang="zh-CN" dirty="0" smtClean="0"/>
          </a:p>
          <a:p>
            <a:pPr lvl="2"/>
            <a:r>
              <a:rPr lang="zh-CN" altLang="en-US" dirty="0" smtClean="0"/>
              <a:t>罗穆卢斯（拉丁）、努</a:t>
            </a:r>
            <a:r>
              <a:rPr lang="zh-CN" altLang="en-US" dirty="0"/>
              <a:t>玛</a:t>
            </a:r>
            <a:r>
              <a:rPr lang="en-US" altLang="zh-CN" dirty="0"/>
              <a:t>·</a:t>
            </a:r>
            <a:r>
              <a:rPr lang="zh-CN" altLang="en-US" dirty="0"/>
              <a:t>庞皮留斯</a:t>
            </a:r>
            <a:r>
              <a:rPr lang="zh-CN" altLang="en-US" dirty="0" smtClean="0"/>
              <a:t>（萨宾）、托</a:t>
            </a:r>
            <a:r>
              <a:rPr lang="zh-CN" altLang="en-US" dirty="0"/>
              <a:t>里斯</a:t>
            </a:r>
            <a:r>
              <a:rPr lang="en-US" altLang="zh-CN" dirty="0"/>
              <a:t>·</a:t>
            </a:r>
            <a:r>
              <a:rPr lang="zh-CN" altLang="en-US" dirty="0"/>
              <a:t>奥斯蒂吕斯</a:t>
            </a:r>
            <a:r>
              <a:rPr lang="zh-CN" altLang="en-US" dirty="0" smtClean="0"/>
              <a:t>（ 拉丁）、安库斯</a:t>
            </a:r>
            <a:r>
              <a:rPr lang="en-US" altLang="zh-CN" dirty="0"/>
              <a:t>·</a:t>
            </a:r>
            <a:r>
              <a:rPr lang="zh-CN" altLang="en-US" dirty="0"/>
              <a:t>玛尔提乌斯</a:t>
            </a:r>
            <a:r>
              <a:rPr lang="zh-CN" altLang="en-US" dirty="0" smtClean="0"/>
              <a:t>（ 萨宾）</a:t>
            </a:r>
            <a:endParaRPr lang="zh-CN" altLang="en-US" dirty="0"/>
          </a:p>
          <a:p>
            <a:pPr lvl="1"/>
            <a:r>
              <a:rPr lang="zh-CN" altLang="en-US" dirty="0" smtClean="0"/>
              <a:t>后三王（文明时代的开始）</a:t>
            </a:r>
            <a:endParaRPr lang="en-US" altLang="zh-CN" dirty="0" smtClean="0"/>
          </a:p>
          <a:p>
            <a:pPr lvl="2"/>
            <a:r>
              <a:rPr lang="zh-CN" altLang="en-US" dirty="0" smtClean="0"/>
              <a:t>卢修斯</a:t>
            </a:r>
            <a:r>
              <a:rPr lang="en-US" altLang="zh-CN" dirty="0"/>
              <a:t>·</a:t>
            </a:r>
            <a:r>
              <a:rPr lang="zh-CN" altLang="en-US" dirty="0"/>
              <a:t>塔克文</a:t>
            </a:r>
            <a:r>
              <a:rPr lang="en-US" altLang="zh-CN" dirty="0"/>
              <a:t>·</a:t>
            </a:r>
            <a:r>
              <a:rPr lang="zh-CN" altLang="en-US" dirty="0" smtClean="0"/>
              <a:t>布里斯库、塞尔维乌斯</a:t>
            </a:r>
            <a:r>
              <a:rPr lang="en-US" altLang="zh-CN" dirty="0"/>
              <a:t>·</a:t>
            </a:r>
            <a:r>
              <a:rPr lang="zh-CN" altLang="en-US" dirty="0"/>
              <a:t>图利乌</a:t>
            </a:r>
            <a:r>
              <a:rPr lang="zh-CN" altLang="en-US" dirty="0" smtClean="0"/>
              <a:t>斯、卢修斯</a:t>
            </a:r>
            <a:r>
              <a:rPr lang="en-US" altLang="zh-CN" dirty="0"/>
              <a:t>·</a:t>
            </a:r>
            <a:r>
              <a:rPr lang="zh-CN" altLang="en-US" dirty="0"/>
              <a:t>塔克文</a:t>
            </a:r>
            <a:r>
              <a:rPr lang="en-US" altLang="zh-CN" dirty="0"/>
              <a:t>·</a:t>
            </a:r>
            <a:r>
              <a:rPr lang="zh-CN" altLang="en-US" dirty="0"/>
              <a:t>苏佩布</a:t>
            </a:r>
            <a:r>
              <a:rPr lang="zh-CN" altLang="en-US" dirty="0" smtClean="0"/>
              <a:t>（伊特鲁里亚）</a:t>
            </a:r>
            <a:endParaRPr lang="en-US" altLang="zh-CN" dirty="0" smtClean="0"/>
          </a:p>
          <a:p>
            <a:pPr lvl="1"/>
            <a:endParaRPr lang="en-US" altLang="zh-CN" dirty="0" smtClean="0"/>
          </a:p>
          <a:p>
            <a:pPr lvl="8"/>
            <a:endParaRPr lang="en-US" altLang="zh-CN" dirty="0" smtClean="0"/>
          </a:p>
        </p:txBody>
      </p:sp>
    </p:spTree>
    <p:extLst>
      <p:ext uri="{BB962C8B-B14F-4D97-AF65-F5344CB8AC3E}">
        <p14:creationId xmlns:p14="http://schemas.microsoft.com/office/powerpoint/2010/main" val="23037897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04664"/>
            <a:ext cx="9176651" cy="60932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546889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二、罗马立国</a:t>
            </a:r>
          </a:p>
        </p:txBody>
      </p:sp>
      <p:graphicFrame>
        <p:nvGraphicFramePr>
          <p:cNvPr id="4" name="内容占位符 3"/>
          <p:cNvGraphicFramePr>
            <a:graphicFrameLocks noGrp="1"/>
          </p:cNvGraphicFramePr>
          <p:nvPr>
            <p:ph idx="1"/>
            <p:extLst>
              <p:ext uri="{D42A27DB-BD31-4B8C-83A1-F6EECF244321}">
                <p14:modId xmlns:p14="http://schemas.microsoft.com/office/powerpoint/2010/main" val="2029097761"/>
              </p:ext>
            </p:extLst>
          </p:nvPr>
        </p:nvGraphicFramePr>
        <p:xfrm>
          <a:off x="395536" y="1700808"/>
          <a:ext cx="8568952" cy="49570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5" name="直接箭头连接符 4"/>
          <p:cNvCxnSpPr/>
          <p:nvPr/>
        </p:nvCxnSpPr>
        <p:spPr>
          <a:xfrm>
            <a:off x="5220072" y="3212976"/>
            <a:ext cx="1656184" cy="432048"/>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6" name="直接箭头连接符 5"/>
          <p:cNvCxnSpPr/>
          <p:nvPr/>
        </p:nvCxnSpPr>
        <p:spPr>
          <a:xfrm>
            <a:off x="8100392" y="4725144"/>
            <a:ext cx="0" cy="288032"/>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910240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二、罗马立国</a:t>
            </a:r>
            <a:endParaRPr lang="zh-CN" altLang="en-US" dirty="0"/>
          </a:p>
        </p:txBody>
      </p:sp>
      <p:sp>
        <p:nvSpPr>
          <p:cNvPr id="3" name="内容占位符 2"/>
          <p:cNvSpPr>
            <a:spLocks noGrp="1"/>
          </p:cNvSpPr>
          <p:nvPr>
            <p:ph idx="1"/>
          </p:nvPr>
        </p:nvSpPr>
        <p:spPr>
          <a:xfrm>
            <a:off x="611560" y="1340768"/>
            <a:ext cx="8352928" cy="5328592"/>
          </a:xfrm>
        </p:spPr>
        <p:txBody>
          <a:bodyPr>
            <a:normAutofit fontScale="92500" lnSpcReduction="10000"/>
          </a:bodyPr>
          <a:lstStyle/>
          <a:p>
            <a:r>
              <a:rPr lang="zh-CN" altLang="en-US" dirty="0"/>
              <a:t>历史事实</a:t>
            </a:r>
            <a:endParaRPr lang="en-US" altLang="zh-CN" dirty="0"/>
          </a:p>
          <a:p>
            <a:pPr lvl="1"/>
            <a:r>
              <a:rPr lang="zh-CN" altLang="en-US" dirty="0" smtClean="0"/>
              <a:t>罗马：伊特鲁里亚语“河口”</a:t>
            </a:r>
            <a:endParaRPr lang="en-US" altLang="zh-CN" dirty="0" smtClean="0"/>
          </a:p>
          <a:p>
            <a:pPr lvl="1"/>
            <a:r>
              <a:rPr lang="zh-CN" altLang="en-US" dirty="0" smtClean="0"/>
              <a:t>罗马主体民族的构成</a:t>
            </a:r>
            <a:r>
              <a:rPr lang="zh-CN" altLang="en-US" dirty="0"/>
              <a:t>：</a:t>
            </a:r>
            <a:r>
              <a:rPr lang="zh-CN" altLang="en-US" dirty="0" smtClean="0"/>
              <a:t>拉丁部落、萨宾部落</a:t>
            </a:r>
            <a:endParaRPr lang="en-US" altLang="zh-CN" dirty="0" smtClean="0"/>
          </a:p>
          <a:p>
            <a:pPr lvl="1"/>
            <a:r>
              <a:rPr lang="zh-CN" altLang="en-US" dirty="0" smtClean="0"/>
              <a:t>不同部族的融合（“</a:t>
            </a:r>
            <a:r>
              <a:rPr lang="zh-CN" altLang="en-US" dirty="0"/>
              <a:t>七丘之城</a:t>
            </a:r>
            <a:r>
              <a:rPr lang="zh-CN" altLang="en-US" dirty="0" smtClean="0"/>
              <a:t>”）</a:t>
            </a:r>
            <a:endParaRPr lang="en-US" altLang="zh-CN" dirty="0" smtClean="0"/>
          </a:p>
          <a:p>
            <a:pPr lvl="1"/>
            <a:r>
              <a:rPr lang="zh-CN" altLang="en-US" dirty="0" smtClean="0"/>
              <a:t>伊特鲁里亚人的统治</a:t>
            </a:r>
            <a:endParaRPr lang="en-US" altLang="zh-CN" dirty="0" smtClean="0"/>
          </a:p>
          <a:p>
            <a:pPr lvl="1"/>
            <a:r>
              <a:rPr lang="zh-CN" altLang="en-US" dirty="0"/>
              <a:t>罗马</a:t>
            </a:r>
            <a:r>
              <a:rPr lang="zh-CN" altLang="en-US" dirty="0" smtClean="0"/>
              <a:t>与拉丁、</a:t>
            </a:r>
            <a:r>
              <a:rPr lang="zh-CN" altLang="en-US" dirty="0"/>
              <a:t>萨宾、</a:t>
            </a:r>
            <a:r>
              <a:rPr lang="zh-CN" altLang="en-US" dirty="0" smtClean="0"/>
              <a:t>伊特鲁里亚的四方矛盾</a:t>
            </a:r>
            <a:endParaRPr lang="zh-CN" altLang="en-US" dirty="0"/>
          </a:p>
          <a:p>
            <a:r>
              <a:rPr lang="zh-CN" altLang="en-US" dirty="0" smtClean="0"/>
              <a:t>“前四王”时期的政治制度（传说）</a:t>
            </a:r>
            <a:endParaRPr lang="en-US" altLang="zh-CN" dirty="0" smtClean="0"/>
          </a:p>
          <a:p>
            <a:pPr lvl="1"/>
            <a:r>
              <a:rPr lang="zh-CN" altLang="en-US" dirty="0" smtClean="0"/>
              <a:t>国王（勒克斯）</a:t>
            </a:r>
            <a:endParaRPr lang="en-US" altLang="zh-CN" dirty="0" smtClean="0"/>
          </a:p>
          <a:p>
            <a:pPr lvl="1"/>
            <a:r>
              <a:rPr lang="zh-CN" altLang="en-US" dirty="0" smtClean="0"/>
              <a:t>元老院：罗马</a:t>
            </a:r>
            <a:r>
              <a:rPr lang="en-US" altLang="zh-CN" dirty="0" smtClean="0"/>
              <a:t>100</a:t>
            </a:r>
            <a:r>
              <a:rPr lang="zh-CN" altLang="en-US" dirty="0" smtClean="0"/>
              <a:t>人、萨宾</a:t>
            </a:r>
            <a:r>
              <a:rPr lang="en-US" altLang="zh-CN" dirty="0" smtClean="0"/>
              <a:t>100</a:t>
            </a:r>
            <a:r>
              <a:rPr lang="zh-CN" altLang="en-US" dirty="0" smtClean="0"/>
              <a:t>人；辅佐国王</a:t>
            </a:r>
            <a:endParaRPr lang="en-US" altLang="zh-CN" dirty="0" smtClean="0"/>
          </a:p>
          <a:p>
            <a:pPr lvl="1"/>
            <a:r>
              <a:rPr lang="zh-CN" altLang="en-US" dirty="0"/>
              <a:t>库里雅</a:t>
            </a:r>
            <a:r>
              <a:rPr lang="zh-CN" altLang="en-US" dirty="0" smtClean="0"/>
              <a:t>大会</a:t>
            </a:r>
            <a:endParaRPr lang="en-US" altLang="zh-CN" dirty="0" smtClean="0"/>
          </a:p>
          <a:p>
            <a:pPr lvl="2"/>
            <a:r>
              <a:rPr lang="zh-CN" altLang="en-US" dirty="0" smtClean="0"/>
              <a:t>三部落，三十库里雅，三百氏族；每个库里雅一票</a:t>
            </a:r>
            <a:endParaRPr lang="en-US" altLang="zh-CN" dirty="0" smtClean="0"/>
          </a:p>
          <a:p>
            <a:pPr lvl="2"/>
            <a:r>
              <a:rPr lang="zh-CN" altLang="en-US" dirty="0"/>
              <a:t>选举</a:t>
            </a:r>
            <a:r>
              <a:rPr lang="zh-CN" altLang="en-US" dirty="0" smtClean="0"/>
              <a:t>国王；决定战争或重大政策</a:t>
            </a:r>
            <a:endParaRPr lang="en-US" altLang="zh-CN" dirty="0" smtClean="0"/>
          </a:p>
          <a:p>
            <a:pPr lvl="2"/>
            <a:endParaRPr lang="zh-CN" altLang="en-US" dirty="0"/>
          </a:p>
        </p:txBody>
      </p:sp>
    </p:spTree>
    <p:extLst>
      <p:ext uri="{BB962C8B-B14F-4D97-AF65-F5344CB8AC3E}">
        <p14:creationId xmlns:p14="http://schemas.microsoft.com/office/powerpoint/2010/main" val="173932110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穿越">
  <a:themeElements>
    <a:clrScheme name="穿越">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穿越">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穿越">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5762</TotalTime>
  <Words>4896</Words>
  <Application>Microsoft Office PowerPoint</Application>
  <PresentationFormat>全屏显示(4:3)</PresentationFormat>
  <Paragraphs>311</Paragraphs>
  <Slides>35</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35</vt:i4>
      </vt:variant>
    </vt:vector>
  </HeadingPairs>
  <TitlesOfParts>
    <vt:vector size="45" baseType="lpstr">
      <vt:lpstr>华文楷体</vt:lpstr>
      <vt:lpstr>宋体</vt:lpstr>
      <vt:lpstr>Arial</vt:lpstr>
      <vt:lpstr>Calibri</vt:lpstr>
      <vt:lpstr>Consolas</vt:lpstr>
      <vt:lpstr>Corbel</vt:lpstr>
      <vt:lpstr>Wingdings</vt:lpstr>
      <vt:lpstr>Wingdings 2</vt:lpstr>
      <vt:lpstr>Wingdings 3</vt:lpstr>
      <vt:lpstr>穿越</vt:lpstr>
      <vt:lpstr>全球史 第五讲 罗马 ——环地中海世界体系的兴衰</vt:lpstr>
      <vt:lpstr>一、罗马以前的亚平宁</vt:lpstr>
      <vt:lpstr>PowerPoint 演示文稿</vt:lpstr>
      <vt:lpstr>一、罗马以前的亚平宁</vt:lpstr>
      <vt:lpstr>PowerPoint 演示文稿</vt:lpstr>
      <vt:lpstr>二、罗马立国</vt:lpstr>
      <vt:lpstr>PowerPoint 演示文稿</vt:lpstr>
      <vt:lpstr>二、罗马立国</vt:lpstr>
      <vt:lpstr>二、罗马立国</vt:lpstr>
      <vt:lpstr>二、罗马立国</vt:lpstr>
      <vt:lpstr>三、罗马共和国</vt:lpstr>
      <vt:lpstr>三、罗马共和国</vt:lpstr>
      <vt:lpstr>三、罗马共和国</vt:lpstr>
      <vt:lpstr>PowerPoint 演示文稿</vt:lpstr>
      <vt:lpstr>三、罗马共和国</vt:lpstr>
      <vt:lpstr>三、罗马共和国</vt:lpstr>
      <vt:lpstr>三、罗马共和国</vt:lpstr>
      <vt:lpstr>四、罗马帝国建立</vt:lpstr>
      <vt:lpstr>四、罗马帝国建立</vt:lpstr>
      <vt:lpstr>四、罗马帝国建立</vt:lpstr>
      <vt:lpstr>五、危机与的分裂</vt:lpstr>
      <vt:lpstr>五、危机与的分裂</vt:lpstr>
      <vt:lpstr>五、危机与分裂</vt:lpstr>
      <vt:lpstr>六、基督教的崛起</vt:lpstr>
      <vt:lpstr>六、基督教的崛起</vt:lpstr>
      <vt:lpstr>七、基督教对古代文化的破坏</vt:lpstr>
      <vt:lpstr>七、基督教对古代文化的破坏</vt:lpstr>
      <vt:lpstr>七、基督教对古代文化的破坏</vt:lpstr>
      <vt:lpstr>七、基督教对古代文化的破坏</vt:lpstr>
      <vt:lpstr>七、基督教对古代文化的破坏</vt:lpstr>
      <vt:lpstr>七、基督教对古代文化的破坏</vt:lpstr>
      <vt:lpstr>七、基督教对古代文化的破坏</vt:lpstr>
      <vt:lpstr>七、基督教对古代文化的破坏</vt:lpstr>
      <vt:lpstr>七、基督教对古代文化的破坏</vt:lpstr>
      <vt:lpstr>八、基督教学术系统的建立</vt:lpstr>
    </vt:vector>
  </TitlesOfParts>
  <Company>Founder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物理学与人类文明 第三讲 罗马帝国与基督教</dc:title>
  <dc:creator>Jean</dc:creator>
  <cp:lastModifiedBy>Su</cp:lastModifiedBy>
  <cp:revision>291</cp:revision>
  <dcterms:created xsi:type="dcterms:W3CDTF">2016-03-22T19:03:09Z</dcterms:created>
  <dcterms:modified xsi:type="dcterms:W3CDTF">2019-12-12T01:02:19Z</dcterms:modified>
</cp:coreProperties>
</file>

<file path=docProps/thumbnail.jpeg>
</file>